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7CAD-B30B-4001-81BB-83A9D23D05A1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731D1-3546-4DBC-AE7E-E309CBCE0F4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31D1-3546-4DBC-AE7E-E309CBCE0F40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5B6EB5-3EF4-492D-98FD-372F9A95A86B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FA8125-7FE4-4A9F-A9BB-ADED0B316F1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solar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system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ΗΛΙΑΚΟ ΜΑΣ ΣΥΣΤΗΜΑ</a:t>
            </a:r>
            <a:endParaRPr lang="el-G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A51B91"/>
                </a:solidFill>
              </a:rPr>
              <a:t>23</a:t>
            </a:r>
            <a:r>
              <a:rPr lang="el-GR" sz="2800" baseline="30000" dirty="0" smtClean="0">
                <a:solidFill>
                  <a:srgbClr val="A51B91"/>
                </a:solidFill>
              </a:rPr>
              <a:t>Ο</a:t>
            </a:r>
            <a:r>
              <a:rPr lang="el-GR" sz="2800" dirty="0" smtClean="0">
                <a:solidFill>
                  <a:srgbClr val="A51B91"/>
                </a:solidFill>
              </a:rPr>
              <a:t> ΝΗΠΙΑΓΩΓΕΙΟ ΛΑΡΙΣΑΣ  </a:t>
            </a:r>
            <a:r>
              <a:rPr lang="en-US" sz="2800" dirty="0" smtClean="0">
                <a:solidFill>
                  <a:srgbClr val="A51B91"/>
                </a:solidFill>
              </a:rPr>
              <a:t>               Antoniou </a:t>
            </a:r>
            <a:r>
              <a:rPr lang="en-US" sz="2800" dirty="0" err="1" smtClean="0">
                <a:solidFill>
                  <a:srgbClr val="A51B91"/>
                </a:solidFill>
              </a:rPr>
              <a:t>Elisabet</a:t>
            </a:r>
            <a:endParaRPr lang="el-GR" sz="2800" dirty="0" smtClean="0">
              <a:solidFill>
                <a:srgbClr val="A51B91"/>
              </a:solidFill>
            </a:endParaRPr>
          </a:p>
          <a:p>
            <a:r>
              <a:rPr lang="en-US" sz="2800" dirty="0" smtClean="0">
                <a:solidFill>
                  <a:srgbClr val="A51B91"/>
                </a:solidFill>
              </a:rPr>
              <a:t>23  Kindergarten </a:t>
            </a:r>
            <a:r>
              <a:rPr lang="en-US" sz="2800" dirty="0" smtClean="0">
                <a:solidFill>
                  <a:srgbClr val="A51B91"/>
                </a:solidFill>
              </a:rPr>
              <a:t>Larisa </a:t>
            </a:r>
            <a:r>
              <a:rPr lang="en-US" sz="2800" dirty="0" smtClean="0">
                <a:solidFill>
                  <a:srgbClr val="A51B91"/>
                </a:solidFill>
              </a:rPr>
              <a:t>Greece</a:t>
            </a:r>
            <a:endParaRPr lang="el-GR" sz="2800" dirty="0">
              <a:solidFill>
                <a:srgbClr val="A51B91"/>
              </a:solidFill>
            </a:endParaRPr>
          </a:p>
        </p:txBody>
      </p:sp>
      <p:pic>
        <p:nvPicPr>
          <p:cNvPr id="5" name="4 - Εικόνα" descr="102_6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764704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43221">
            <a:off x="251520" y="1412776"/>
            <a:ext cx="3024336" cy="2880320"/>
          </a:xfrm>
          <a:prstGeom prst="rect">
            <a:avLst/>
          </a:prstGeom>
        </p:spPr>
      </p:pic>
      <p:pic>
        <p:nvPicPr>
          <p:cNvPr id="3" name="2 - Εικόνα" descr="102_6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764704"/>
            <a:ext cx="561168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80082">
            <a:off x="336357" y="1386432"/>
            <a:ext cx="2819940" cy="2576713"/>
          </a:xfrm>
          <a:prstGeom prst="rect">
            <a:avLst/>
          </a:prstGeom>
        </p:spPr>
      </p:pic>
      <p:pic>
        <p:nvPicPr>
          <p:cNvPr id="3" name="2 - Εικόνα" descr="102_6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124744"/>
            <a:ext cx="517964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7989">
            <a:off x="539552" y="332656"/>
            <a:ext cx="3240360" cy="2376264"/>
          </a:xfrm>
          <a:prstGeom prst="rect">
            <a:avLst/>
          </a:prstGeom>
        </p:spPr>
      </p:pic>
      <p:pic>
        <p:nvPicPr>
          <p:cNvPr id="3" name="2 - Εικόνα" descr="102_6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8349">
            <a:off x="539552" y="2996952"/>
            <a:ext cx="3701008" cy="3528392"/>
          </a:xfrm>
          <a:prstGeom prst="rect">
            <a:avLst/>
          </a:prstGeom>
        </p:spPr>
      </p:pic>
      <p:pic>
        <p:nvPicPr>
          <p:cNvPr id="4" name="3 - Εικόνα" descr="102_6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2784">
            <a:off x="4499992" y="1052736"/>
            <a:ext cx="44644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96888">
            <a:off x="378773" y="3048388"/>
            <a:ext cx="3136102" cy="3063322"/>
          </a:xfrm>
        </p:spPr>
      </p:pic>
      <p:pic>
        <p:nvPicPr>
          <p:cNvPr id="5" name="4 - Εικόνα" descr="102_6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628800"/>
            <a:ext cx="2438400" cy="1828800"/>
          </a:xfrm>
          <a:prstGeom prst="rect">
            <a:avLst/>
          </a:prstGeom>
        </p:spPr>
      </p:pic>
      <p:pic>
        <p:nvPicPr>
          <p:cNvPr id="6" name="5 - Εικόνα" descr="102_6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366253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624736" cy="4968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81841">
            <a:off x="611560" y="1700808"/>
            <a:ext cx="3744416" cy="2808312"/>
          </a:xfrm>
        </p:spPr>
      </p:pic>
      <p:pic>
        <p:nvPicPr>
          <p:cNvPr id="5" name="4 - Εικόνα" descr="102_6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3456384" cy="2376264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6804248" y="3933056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648072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102_6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676875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3284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816424" cy="2736304"/>
          </a:xfrm>
          <a:prstGeom prst="rect">
            <a:avLst/>
          </a:prstGeom>
        </p:spPr>
      </p:pic>
      <p:pic>
        <p:nvPicPr>
          <p:cNvPr id="4" name="3 - Εικόνα" descr="102_6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2446">
            <a:off x="3275856" y="3573016"/>
            <a:ext cx="4310608" cy="2664296"/>
          </a:xfrm>
          <a:prstGeom prst="rect">
            <a:avLst/>
          </a:prstGeom>
        </p:spPr>
      </p:pic>
      <p:pic>
        <p:nvPicPr>
          <p:cNvPr id="5" name="4 - Εικόνα" descr="102_6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92696"/>
            <a:ext cx="3888432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848872" cy="56166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13</Words>
  <Application>Microsoft Office PowerPoint</Application>
  <PresentationFormat>Προβολή στην οθόνη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the solar system TO ΗΛΙΑΚΟ ΜΑΣ ΣΥΣΤΗΜΑ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 TO ΗΛΙΑΚΟ ΜΑΣ ΣΥΣΤΗΜΑ</dc:title>
  <dc:creator>Ελσα</dc:creator>
  <cp:lastModifiedBy>Ελσα</cp:lastModifiedBy>
  <cp:revision>4</cp:revision>
  <dcterms:created xsi:type="dcterms:W3CDTF">2015-03-29T19:36:46Z</dcterms:created>
  <dcterms:modified xsi:type="dcterms:W3CDTF">2015-03-29T20:06:55Z</dcterms:modified>
</cp:coreProperties>
</file>