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65" r:id="rId6"/>
    <p:sldId id="269" r:id="rId7"/>
    <p:sldId id="270" r:id="rId8"/>
    <p:sldId id="271" r:id="rId9"/>
    <p:sldId id="272" r:id="rId10"/>
    <p:sldId id="258" r:id="rId11"/>
    <p:sldId id="259" r:id="rId12"/>
    <p:sldId id="260" r:id="rId13"/>
    <p:sldId id="266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03" autoAdjust="0"/>
    <p:restoredTop sz="94434" autoAdjust="0"/>
  </p:normalViewPr>
  <p:slideViewPr>
    <p:cSldViewPr snapToGrid="0">
      <p:cViewPr>
        <p:scale>
          <a:sx n="67" d="100"/>
          <a:sy n="67" d="100"/>
        </p:scale>
        <p:origin x="-108" y="-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0164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4807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33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93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93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2345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9032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043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843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7565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2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7053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878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487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949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7743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4E17-F70F-4DEB-A738-E63C5A0DA83F}" type="datetimeFigureOut">
              <a:rPr lang="lt-LT" smtClean="0"/>
              <a:pPr/>
              <a:t>2014.11.09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94B1CA0-AD4D-458F-928E-D6CD68FC481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629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996870" y="471611"/>
            <a:ext cx="9969910" cy="2603254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 smtClean="0"/>
              <a:t>MOKYKLA – DARŽELIS</a:t>
            </a:r>
            <a:br>
              <a:rPr lang="lt-LT" b="1" dirty="0" smtClean="0"/>
            </a:br>
            <a:r>
              <a:rPr lang="lt-LT" b="1" dirty="0" smtClean="0"/>
              <a:t>„ŠVIESA“</a:t>
            </a:r>
            <a:br>
              <a:rPr lang="lt-LT" b="1" dirty="0" smtClean="0"/>
            </a:br>
            <a:r>
              <a:rPr lang="lt-LT" dirty="0"/>
              <a:t/>
            </a:r>
            <a:br>
              <a:rPr lang="lt-LT" dirty="0"/>
            </a:b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509962"/>
            <a:ext cx="9144000" cy="2586037"/>
          </a:xfrm>
        </p:spPr>
        <p:txBody>
          <a:bodyPr>
            <a:noAutofit/>
          </a:bodyPr>
          <a:lstStyle/>
          <a:p>
            <a:r>
              <a:rPr lang="lt-LT" sz="1800" b="1" dirty="0" smtClean="0"/>
              <a:t>SVEIKATINGUMO PROJEKTAS </a:t>
            </a:r>
          </a:p>
          <a:p>
            <a:r>
              <a:rPr lang="lt-LT" sz="1800" b="1" dirty="0" smtClean="0"/>
              <a:t>„SKANU IR SVEIKA KRIMSTI OBUOLIUKĄ VAIKUI“</a:t>
            </a:r>
          </a:p>
          <a:p>
            <a:pPr algn="r"/>
            <a:r>
              <a:rPr lang="lt-LT" sz="1800" b="1" dirty="0" smtClean="0"/>
              <a:t>Dalyviai: </a:t>
            </a:r>
          </a:p>
          <a:p>
            <a:pPr algn="r"/>
            <a:r>
              <a:rPr lang="lt-LT" sz="1800" b="1" dirty="0" smtClean="0"/>
              <a:t>Ikimokyklinio ir priešmokyklinio </a:t>
            </a:r>
          </a:p>
          <a:p>
            <a:pPr algn="r"/>
            <a:r>
              <a:rPr lang="lt-LT" sz="1800" b="1" dirty="0" smtClean="0"/>
              <a:t>ugdymo sodybų vaikai, </a:t>
            </a:r>
          </a:p>
          <a:p>
            <a:pPr algn="r"/>
            <a:r>
              <a:rPr lang="lt-LT" sz="1800" b="1" dirty="0" smtClean="0"/>
              <a:t>jų tėvai ir mokytojos </a:t>
            </a:r>
            <a:endParaRPr lang="lt-LT" sz="1800" b="1" dirty="0"/>
          </a:p>
        </p:txBody>
      </p:sp>
    </p:spTree>
    <p:extLst>
      <p:ext uri="{BB962C8B-B14F-4D97-AF65-F5344CB8AC3E}">
        <p14:creationId xmlns:p14="http://schemas.microsoft.com/office/powerpoint/2010/main" val="33681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TRUMPA PROJEKTO VEIKLŲ APŽVALGA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lt-LT" sz="4500" b="1" dirty="0" smtClean="0"/>
              <a:t>      OBUOLIUKŲ GAMINIMAS IŠ: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4500" b="1" dirty="0" smtClean="0"/>
              <a:t> VILNOS (Vėlimas iš vilnos)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4500" b="1" dirty="0" smtClean="0"/>
              <a:t> KIAUŠINIŲ DĖKLŲ IR POROLONO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4500" b="1" dirty="0" smtClean="0"/>
              <a:t>„SŪRIOS“ TEŠLOS (pagamintos iš miltų, druskos, cinamono).</a:t>
            </a:r>
          </a:p>
          <a:p>
            <a:pPr>
              <a:buFont typeface="Wingdings" panose="05000000000000000000" pitchFamily="2" charset="2"/>
              <a:buChar char="v"/>
            </a:pPr>
            <a:endParaRPr lang="lt-LT" sz="4500" b="1" dirty="0" smtClean="0"/>
          </a:p>
          <a:p>
            <a:pPr>
              <a:buNone/>
            </a:pPr>
            <a:r>
              <a:rPr lang="lt-LT" sz="4500" b="1" dirty="0" smtClean="0"/>
              <a:t>       OBELS  IR OBUOLIO APLIKACIJA  IŠ :  ĮVAIRIŲ MEDŽIAGŲ,  POPIERIAUS,</a:t>
            </a:r>
            <a:r>
              <a:rPr lang="en-US" sz="4500" b="1" dirty="0" smtClean="0"/>
              <a:t> SI</a:t>
            </a:r>
            <a:r>
              <a:rPr lang="lt-LT" sz="4500" b="1" dirty="0" smtClean="0"/>
              <a:t>ŪLŲ, MOLIO.</a:t>
            </a:r>
          </a:p>
          <a:p>
            <a:pPr marL="0" indent="0">
              <a:buNone/>
            </a:pPr>
            <a:endParaRPr lang="lt-LT" sz="4500" b="1" dirty="0" smtClean="0"/>
          </a:p>
          <a:p>
            <a:pPr marL="0" indent="0">
              <a:buNone/>
            </a:pPr>
            <a:r>
              <a:rPr lang="lt-LT" sz="4500" b="1" dirty="0" smtClean="0"/>
              <a:t>ŽIŪRĖJOME  IR IMPROVIZAVOME ANIMACINĮ FILMĄ „OBUOLIŲ MAIŠAS“, KLAUSĖMĖS CD „OBUOLIŲ PASAKOS“, PIEŠĖME  ILIUSTRACIJAS.</a:t>
            </a:r>
          </a:p>
          <a:p>
            <a:pPr marL="0" indent="0">
              <a:buNone/>
            </a:pPr>
            <a:r>
              <a:rPr lang="lt-LT" sz="4500" b="1" dirty="0" smtClean="0"/>
              <a:t>SUKŪRĖME “EURO OBUOLIO” RECEPTŲ KNYGĄ IR PASAKŲ „OBUOLIUKO NUOTYKIAI SVEIKATOS KARALYSTĖJE“ KNYGELES.</a:t>
            </a:r>
          </a:p>
          <a:p>
            <a:pPr marL="0" indent="0">
              <a:buNone/>
            </a:pPr>
            <a:r>
              <a:rPr lang="lt-LT" sz="4500" b="1" dirty="0" smtClean="0"/>
              <a:t>ORGANIZAVOME SPORTINĘ PRAMOGĄ „OBUOLIUKUS AŠ KREMTU IR LABAI STIPRUS ESU“</a:t>
            </a:r>
          </a:p>
          <a:p>
            <a:pPr marL="0" indent="0">
              <a:buNone/>
            </a:pPr>
            <a:r>
              <a:rPr lang="lt-LT" sz="4500" b="1" dirty="0" smtClean="0"/>
              <a:t>SUKŪRĖME IR SPRENDĖME KRYŽIAŽODĮ „OBUOLYS“.</a:t>
            </a:r>
          </a:p>
          <a:p>
            <a:pPr marL="0" indent="0">
              <a:buNone/>
            </a:pPr>
            <a:endParaRPr lang="lt-LT" dirty="0" smtClean="0"/>
          </a:p>
          <a:p>
            <a:pPr>
              <a:buFont typeface="Wingdings" panose="05000000000000000000" pitchFamily="2" charset="2"/>
              <a:buChar char="v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752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PROJEKTO NAUDA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/>
              <a:t>VAIKAI SUŽINOJO, KAD OBELIS YRA  OBUOLIO MAMA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/>
              <a:t>SUŽINOJO IR IŠBANDĖ ĮVAIRIUS OBUOLIŲ PYRAGO GAMINIMO RECEPTUS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/>
              <a:t>IŠMOKO,  PERDUODANT OBUOLĮ , STEBUKLINGŲ ŽODŽIŲ : PRAŠAU, AČIŪ; VIKRUMO IR PASTABUMO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/>
              <a:t>IŠMOKO GAMINTI “OBUOLIUS” , NAUDOJANT ĮVAIRIAS MEDŽIAGAS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/>
              <a:t>IŠMOKO, KAIP PARUOŠTI OBUOLIUS SULČIŲ SPAUDIMUI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2000" b="1" dirty="0" smtClean="0"/>
              <a:t>ĮGIJO DAUG PRAKTINĖS PATIRTIES</a:t>
            </a:r>
          </a:p>
          <a:p>
            <a:pPr>
              <a:buFont typeface="Wingdings" panose="05000000000000000000" pitchFamily="2" charset="2"/>
              <a:buChar char="v"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70206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SIŪLYMAI IR PATARIMAI</a:t>
            </a:r>
            <a:endParaRPr lang="lt-LT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lt-LT" sz="3200" b="1" dirty="0" smtClean="0"/>
              <a:t>PROJEKTUS ORGANIZUOTI ANKSČIAU, KAI DAR OBUOLIAI NENUKRITĘ NUO MEDŽIŲ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lt-LT" sz="3200" b="1" dirty="0" smtClean="0"/>
              <a:t>ATSIŽVELGTI Į KALENDORINES ŠVENTES</a:t>
            </a:r>
          </a:p>
          <a:p>
            <a:pPr>
              <a:buFont typeface="Wingdings" panose="05000000000000000000" pitchFamily="2" charset="2"/>
              <a:buChar char="v"/>
            </a:pPr>
            <a:endParaRPr lang="lt-LT" sz="3200" b="1" dirty="0" smtClean="0"/>
          </a:p>
          <a:p>
            <a:pPr marL="0" indent="0">
              <a:buNone/>
            </a:pPr>
            <a:endParaRPr lang="lt-LT" sz="3200" b="1" dirty="0" smtClean="0"/>
          </a:p>
          <a:p>
            <a:pPr marL="0" indent="0">
              <a:buNone/>
            </a:pPr>
            <a:endParaRPr lang="lt-LT" sz="3200" b="1" dirty="0"/>
          </a:p>
          <a:p>
            <a:pPr marL="0" indent="0" algn="ctr">
              <a:buNone/>
            </a:pPr>
            <a:r>
              <a:rPr lang="lt-LT" sz="3200" b="1" dirty="0" smtClean="0"/>
              <a:t>AČIŪ UŽ DĖMESĮ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3042282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arzelis 2014\obuoliukai\20141030_17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0" y="-3886200"/>
            <a:ext cx="24384000" cy="146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894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517" y="5524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PROJEKTO MOMENTAI:</a:t>
            </a:r>
            <a:br>
              <a:rPr lang="lt-LT" b="1" dirty="0" smtClean="0"/>
            </a:br>
            <a:r>
              <a:rPr lang="lt-LT" b="1" dirty="0" smtClean="0"/>
              <a:t>APLIKUOJAM OBUOLIUKUS </a:t>
            </a:r>
            <a:endParaRPr lang="en-US" b="1" dirty="0"/>
          </a:p>
        </p:txBody>
      </p:sp>
      <p:pic>
        <p:nvPicPr>
          <p:cNvPr id="5" name="Content Placeholder 4" descr="obuolys 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3855" y="2160588"/>
            <a:ext cx="2911078" cy="3881437"/>
          </a:xfrm>
        </p:spPr>
      </p:pic>
      <p:pic>
        <p:nvPicPr>
          <p:cNvPr id="6" name="Content Placeholder 5" descr="daina obuolys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6311" y="2160588"/>
            <a:ext cx="2911078" cy="3881437"/>
          </a:xfrm>
        </p:spPr>
      </p:pic>
      <p:pic>
        <p:nvPicPr>
          <p:cNvPr id="7" name="Content Placeholder 4" descr="obuolys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6255" y="2170112"/>
            <a:ext cx="2911078" cy="3881437"/>
          </a:xfrm>
          <a:prstGeom prst="rect">
            <a:avLst/>
          </a:prstGeom>
        </p:spPr>
      </p:pic>
      <p:pic>
        <p:nvPicPr>
          <p:cNvPr id="8" name="Content Placeholder 5" descr="daina obuolys 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311" y="2170111"/>
            <a:ext cx="2911078" cy="38814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8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RUOŠIAM PYRAGĄ</a:t>
            </a:r>
            <a:endParaRPr lang="en-US" b="1" dirty="0"/>
          </a:p>
        </p:txBody>
      </p:sp>
      <p:pic>
        <p:nvPicPr>
          <p:cNvPr id="5" name="Content Placeholder 4" descr="obuolys projektas 0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3855" y="2160588"/>
            <a:ext cx="2911078" cy="3881437"/>
          </a:xfrm>
        </p:spPr>
      </p:pic>
      <p:pic>
        <p:nvPicPr>
          <p:cNvPr id="6" name="Content Placeholder 5" descr="obuolys projektas 0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89525" y="2532062"/>
            <a:ext cx="4184650" cy="313848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601134" y="55245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/>
              <a:t>GAUDOM OBUOLIUKO SKILTELĘ</a:t>
            </a:r>
            <a:endParaRPr lang="lt-LT" b="1" dirty="0"/>
          </a:p>
        </p:txBody>
      </p:sp>
      <p:pic>
        <p:nvPicPr>
          <p:cNvPr id="9" name="Content Placeholder 8" descr="gaudau obuoliuką 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14023" y="1732274"/>
            <a:ext cx="2911078" cy="3881437"/>
          </a:xfrm>
        </p:spPr>
      </p:pic>
      <p:pic>
        <p:nvPicPr>
          <p:cNvPr id="5" name="Content Placeholder 4" descr="gaudau obuoliuką 0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4880" y="1895117"/>
            <a:ext cx="2911078" cy="3881437"/>
          </a:xfrm>
        </p:spPr>
      </p:pic>
    </p:spTree>
    <p:extLst>
      <p:ext uri="{BB962C8B-B14F-4D97-AF65-F5344CB8AC3E}">
        <p14:creationId xmlns:p14="http://schemas.microsoft.com/office/powerpoint/2010/main" val="6397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/>
              <a:t>KRYŽIAŽODIS “Obuolys”</a:t>
            </a:r>
            <a:endParaRPr lang="en-US" b="1" dirty="0"/>
          </a:p>
        </p:txBody>
      </p:sp>
      <p:pic>
        <p:nvPicPr>
          <p:cNvPr id="5" name="Content Placeholder 4" descr="obuolys projektas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13855" y="2160588"/>
            <a:ext cx="2911078" cy="3881437"/>
          </a:xfrm>
        </p:spPr>
      </p:pic>
      <p:pic>
        <p:nvPicPr>
          <p:cNvPr id="6" name="Content Placeholder 5" descr="obuolys projektas 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6311" y="2160588"/>
            <a:ext cx="2911078" cy="3881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OBUOLIAI IŠ KIAUŠINIŲ DĖKLŲ</a:t>
            </a:r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user\Desktop\darzelis 2014\obuoliukai\20141030_1039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134042"/>
            <a:ext cx="4184650" cy="2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darzelis 2014\obuoliukai\20141030_1051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3133566"/>
            <a:ext cx="4186237" cy="251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826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IŠ POROLONO</a:t>
            </a:r>
            <a:endParaRPr lang="en-US" dirty="0"/>
          </a:p>
        </p:txBody>
      </p:sp>
      <p:pic>
        <p:nvPicPr>
          <p:cNvPr id="2050" name="Picture 2" descr="C:\Users\user\Desktop\darzelis 2014\obuoliukai\20141028_1035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846388"/>
            <a:ext cx="4183062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darzelis 2014\obuoliukai\20141028_105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19" y="2160588"/>
            <a:ext cx="232886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07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OBUOLIUKO</a:t>
            </a:r>
            <a:r>
              <a:rPr lang="lt-LT" b="1" dirty="0"/>
              <a:t> </a:t>
            </a:r>
            <a:r>
              <a:rPr lang="en-US" b="1" dirty="0"/>
              <a:t>PASAK</a:t>
            </a:r>
            <a:r>
              <a:rPr lang="lt-LT" b="1" dirty="0"/>
              <a:t>Ų IR RECEPTŲ KNYGOS</a:t>
            </a:r>
            <a:endParaRPr lang="en-US" dirty="0"/>
          </a:p>
        </p:txBody>
      </p:sp>
      <p:pic>
        <p:nvPicPr>
          <p:cNvPr id="3074" name="Picture 2" descr="C:\Users\user\Desktop\darzelis 2014\obuoliukai\20141031_1602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846388"/>
            <a:ext cx="4183062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darzelis 2014\obuoliukai\20141031_1602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845911"/>
            <a:ext cx="4184650" cy="2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2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APLIKACIJA OBUOLIO</a:t>
            </a:r>
            <a:endParaRPr lang="en-US" b="1" dirty="0"/>
          </a:p>
        </p:txBody>
      </p:sp>
      <p:pic>
        <p:nvPicPr>
          <p:cNvPr id="4098" name="Picture 2" descr="C:\Users\user\Desktop\darzelis 2014\obuoliukai\20141028_101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2846388"/>
            <a:ext cx="4183062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darzelis 2014\obuoliukai\20141028_1028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845911"/>
            <a:ext cx="4184650" cy="251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843121"/>
      </p:ext>
    </p:extLst>
  </p:cSld>
  <p:clrMapOvr>
    <a:masterClrMapping/>
  </p:clrMapOvr>
</p:sld>
</file>

<file path=ppt/theme/theme1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230</Words>
  <Application>Microsoft Office PowerPoint</Application>
  <PresentationFormat>Pasirinktinai</PresentationFormat>
  <Paragraphs>41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4" baseType="lpstr">
      <vt:lpstr>Briaunota</vt:lpstr>
      <vt:lpstr>MOKYKLA – DARŽELIS „ŠVIESA“  </vt:lpstr>
      <vt:lpstr>PROJEKTO MOMENTAI: APLIKUOJAM OBUOLIUKUS </vt:lpstr>
      <vt:lpstr>RUOŠIAM PYRAGĄ</vt:lpstr>
      <vt:lpstr>GAUDOM OBUOLIUKO SKILTELĘ</vt:lpstr>
      <vt:lpstr>KRYŽIAŽODIS “Obuolys”</vt:lpstr>
      <vt:lpstr>OBUOLIAI IŠ KIAUŠINIŲ DĖKLŲ</vt:lpstr>
      <vt:lpstr>IŠ POROLONO</vt:lpstr>
      <vt:lpstr>OBUOLIUKO PASAKŲ IR RECEPTŲ KNYGOS</vt:lpstr>
      <vt:lpstr>APLIKACIJA OBUOLIO</vt:lpstr>
      <vt:lpstr>TRUMPA PROJEKTO VEIKLŲ APŽVALGA</vt:lpstr>
      <vt:lpstr>PROJEKTO NAUDA</vt:lpstr>
      <vt:lpstr>SIŪLYMAI IR PATARIMAI</vt:lpstr>
      <vt:lpstr>PowerPoint pristatymas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MOKYKLA – DARŽELIS „ŠVIESA“</dc:title>
  <dc:creator>User</dc:creator>
  <cp:lastModifiedBy>user</cp:lastModifiedBy>
  <cp:revision>17</cp:revision>
  <dcterms:created xsi:type="dcterms:W3CDTF">2014-10-31T12:36:45Z</dcterms:created>
  <dcterms:modified xsi:type="dcterms:W3CDTF">2014-11-09T17:26:20Z</dcterms:modified>
</cp:coreProperties>
</file>