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C6771E1-A9DF-45E4-9DAC-B91ED1521A70}" type="datetimeFigureOut">
              <a:rPr lang="el-GR" smtClean="0"/>
              <a:t>7/2/2015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E9CDE4-9D7D-43ED-AAF4-D686A77A6041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771E1-A9DF-45E4-9DAC-B91ED1521A70}" type="datetimeFigureOut">
              <a:rPr lang="el-GR" smtClean="0"/>
              <a:t>7/2/2015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9CDE4-9D7D-43ED-AAF4-D686A77A604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C6771E1-A9DF-45E4-9DAC-B91ED1521A70}" type="datetimeFigureOut">
              <a:rPr lang="el-GR" smtClean="0"/>
              <a:t>7/2/2015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Ορθογώνιο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CE9CDE4-9D7D-43ED-AAF4-D686A77A6041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771E1-A9DF-45E4-9DAC-B91ED1521A70}" type="datetimeFigureOut">
              <a:rPr lang="el-GR" smtClean="0"/>
              <a:t>7/2/2015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CE9CDE4-9D7D-43ED-AAF4-D686A77A6041}" type="slidenum">
              <a:rPr lang="el-GR" smtClean="0"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7" name="6 - Ορθογώνιο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771E1-A9DF-45E4-9DAC-B91ED1521A70}" type="datetimeFigureOut">
              <a:rPr lang="el-GR" smtClean="0"/>
              <a:t>7/2/2015</a:t>
            </a:fld>
            <a:endParaRPr lang="el-GR"/>
          </a:p>
        </p:txBody>
      </p:sp>
      <p:sp>
        <p:nvSpPr>
          <p:cNvPr id="13" name="12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CE9CDE4-9D7D-43ED-AAF4-D686A77A6041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C6771E1-A9DF-45E4-9DAC-B91ED1521A70}" type="datetimeFigureOut">
              <a:rPr lang="el-GR" smtClean="0"/>
              <a:t>7/2/2015</a:t>
            </a:fld>
            <a:endParaRPr lang="el-GR"/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CE9CDE4-9D7D-43ED-AAF4-D686A77A6041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11 - Θέση υποσέλιδου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C6771E1-A9DF-45E4-9DAC-B91ED1521A70}" type="datetimeFigureOut">
              <a:rPr lang="el-GR" smtClean="0"/>
              <a:t>7/2/2015</a:t>
            </a:fld>
            <a:endParaRPr lang="el-GR"/>
          </a:p>
        </p:txBody>
      </p:sp>
      <p:sp>
        <p:nvSpPr>
          <p:cNvPr id="12" name="11 - Θέση αριθμού διαφάνειας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CE9CDE4-9D7D-43ED-AAF4-D686A77A6041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/>
          </a:p>
        </p:txBody>
      </p:sp>
      <p:sp>
        <p:nvSpPr>
          <p:cNvPr id="16" name="15 - Θέση κειμένου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5" name="1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771E1-A9DF-45E4-9DAC-B91ED1521A70}" type="datetimeFigureOut">
              <a:rPr lang="el-GR" smtClean="0"/>
              <a:t>7/2/2015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CE9CDE4-9D7D-43ED-AAF4-D686A77A604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771E1-A9DF-45E4-9DAC-B91ED1521A70}" type="datetimeFigureOut">
              <a:rPr lang="el-GR" smtClean="0"/>
              <a:t>7/2/2015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E9CDE4-9D7D-43ED-AAF4-D686A77A604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771E1-A9DF-45E4-9DAC-B91ED1521A70}" type="datetimeFigureOut">
              <a:rPr lang="el-GR" smtClean="0"/>
              <a:t>7/2/2015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CE9CDE4-9D7D-43ED-AAF4-D686A77A6041}" type="slidenum">
              <a:rPr lang="el-GR" smtClean="0"/>
              <a:t>‹#›</a:t>
            </a:fld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Ορθογώνιο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Ορθογώνιο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C6771E1-A9DF-45E4-9DAC-B91ED1521A70}" type="datetimeFigureOut">
              <a:rPr lang="el-GR" smtClean="0"/>
              <a:t>7/2/2015</a:t>
            </a:fld>
            <a:endParaRPr lang="el-GR"/>
          </a:p>
        </p:txBody>
      </p:sp>
      <p:sp>
        <p:nvSpPr>
          <p:cNvPr id="13" name="12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CE9CDE4-9D7D-43ED-AAF4-D686A77A6041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13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C6771E1-A9DF-45E4-9DAC-B91ED1521A70}" type="datetimeFigureOut">
              <a:rPr lang="el-GR" smtClean="0"/>
              <a:t>7/2/2015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6 - Ορθογώνιο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CE9CDE4-9D7D-43ED-AAF4-D686A77A6041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 dir="r"/>
  </p:transition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602288" cy="1828800"/>
          </a:xfrm>
        </p:spPr>
        <p:txBody>
          <a:bodyPr/>
          <a:lstStyle/>
          <a:p>
            <a:r>
              <a:rPr lang="en-US" dirty="0" smtClean="0"/>
              <a:t>  Making candlesticks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                          By  mud</a:t>
            </a:r>
            <a:endParaRPr lang="el-GR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They must get dry!</a:t>
            </a:r>
            <a:endParaRPr lang="el-GR" sz="4000" dirty="0"/>
          </a:p>
        </p:txBody>
      </p:sp>
      <p:pic>
        <p:nvPicPr>
          <p:cNvPr id="4" name="3 - Θέση περιεχομένου" descr="PB13003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92274" y="1600200"/>
            <a:ext cx="5994401" cy="4495800"/>
          </a:xfr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/>
              <a:t>We paint them and we put on           golden powder</a:t>
            </a:r>
            <a:endParaRPr lang="el-GR" sz="3600" dirty="0"/>
          </a:p>
        </p:txBody>
      </p:sp>
      <p:pic>
        <p:nvPicPr>
          <p:cNvPr id="4" name="3 - Θέση περιεχομένου" descr="PB21002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92274" y="1600200"/>
            <a:ext cx="5994401" cy="4495800"/>
          </a:xfr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We propose the red color!</a:t>
            </a:r>
            <a:endParaRPr lang="el-GR" sz="4000" dirty="0"/>
          </a:p>
        </p:txBody>
      </p:sp>
      <p:pic>
        <p:nvPicPr>
          <p:cNvPr id="4" name="3 - Θέση περιεχομένου" descr="PB21002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03550" y="1600200"/>
            <a:ext cx="3371850" cy="4495800"/>
          </a:xfr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can </a:t>
            </a:r>
            <a:r>
              <a:rPr lang="en-US" dirty="0" smtClean="0"/>
              <a:t>make them colorful </a:t>
            </a:r>
            <a:r>
              <a:rPr lang="en-US" dirty="0" smtClean="0"/>
              <a:t>instead!</a:t>
            </a:r>
            <a:endParaRPr lang="el-GR" dirty="0"/>
          </a:p>
        </p:txBody>
      </p:sp>
      <p:pic>
        <p:nvPicPr>
          <p:cNvPr id="4" name="3 - Θέση περιεχομένου" descr="PB21003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92274" y="1600200"/>
            <a:ext cx="5994401" cy="4495800"/>
          </a:xfr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107504" y="188640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Children will take them home on a tough cardboard</a:t>
            </a:r>
            <a:endParaRPr lang="el-GR" dirty="0"/>
          </a:p>
        </p:txBody>
      </p:sp>
      <p:pic>
        <p:nvPicPr>
          <p:cNvPr id="4" name="3 - Θέση περιεχομένου" descr="PB21003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87313" y="1600200"/>
            <a:ext cx="6004324" cy="4495800"/>
          </a:xfr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They are ready!</a:t>
            </a:r>
            <a:endParaRPr lang="el-GR" sz="4000" dirty="0"/>
          </a:p>
        </p:txBody>
      </p:sp>
      <p:pic>
        <p:nvPicPr>
          <p:cNvPr id="4" name="3 - Θέση περιεχομένου" descr="PB21002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03550" y="1600200"/>
            <a:ext cx="3371850" cy="4495800"/>
          </a:xfr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We knead the mud</a:t>
            </a:r>
            <a:endParaRPr lang="el-GR" sz="4000" dirty="0"/>
          </a:p>
        </p:txBody>
      </p:sp>
      <p:pic>
        <p:nvPicPr>
          <p:cNvPr id="4" name="3 - Θέση περιεχομένου" descr="PB1300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92274" y="1600200"/>
            <a:ext cx="5994401" cy="4495800"/>
          </a:xfr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We use water to make the mud soft</a:t>
            </a:r>
            <a:endParaRPr lang="el-GR" sz="4000" dirty="0"/>
          </a:p>
        </p:txBody>
      </p:sp>
      <p:pic>
        <p:nvPicPr>
          <p:cNvPr id="4" name="3 - Θέση περιεχομένου" descr="PB13002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92274" y="1600200"/>
            <a:ext cx="5994401" cy="4495800"/>
          </a:xfr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/>
              <a:t>We put a candle in the center of the mud</a:t>
            </a:r>
            <a:endParaRPr lang="el-GR" sz="3600" dirty="0"/>
          </a:p>
        </p:txBody>
      </p:sp>
      <p:pic>
        <p:nvPicPr>
          <p:cNvPr id="4" name="3 - Θέση περιεχομένου" descr="PB13003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92274" y="1600200"/>
            <a:ext cx="5994401" cy="4495800"/>
          </a:xfr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3 - Θέση περιεχομένου" descr="PB1300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628800"/>
            <a:ext cx="5994401" cy="4495800"/>
          </a:xfrm>
          <a:prstGeom prst="rect">
            <a:avLst/>
          </a:prstGeom>
        </p:spPr>
      </p:pic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We cut in using a wooden tool</a:t>
            </a:r>
            <a:endParaRPr lang="el-GR" sz="40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Shaping the mud like a flower</a:t>
            </a:r>
            <a:endParaRPr lang="el-GR" sz="4000" dirty="0"/>
          </a:p>
        </p:txBody>
      </p:sp>
      <p:pic>
        <p:nvPicPr>
          <p:cNvPr id="7" name="3 - Θέση περιεχομένου" descr="PB13003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92274" y="1600200"/>
            <a:ext cx="5994401" cy="4495800"/>
          </a:xfr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You can either</a:t>
            </a:r>
            <a:r>
              <a:rPr lang="en-US" sz="4000" dirty="0" smtClean="0"/>
              <a:t> use</a:t>
            </a:r>
            <a:r>
              <a:rPr lang="en-US" sz="4000" dirty="0" smtClean="0"/>
              <a:t>  red mud or…</a:t>
            </a:r>
            <a:endParaRPr lang="el-GR" sz="4000" dirty="0"/>
          </a:p>
        </p:txBody>
      </p:sp>
      <p:pic>
        <p:nvPicPr>
          <p:cNvPr id="4" name="3 - Θέση περιεχομένου" descr="PB13003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92274" y="1600200"/>
            <a:ext cx="5994401" cy="4495800"/>
          </a:xfr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w</a:t>
            </a:r>
            <a:r>
              <a:rPr lang="en-US" sz="4000" dirty="0" smtClean="0"/>
              <a:t>hite mud !</a:t>
            </a:r>
            <a:endParaRPr lang="el-GR" sz="4000" dirty="0"/>
          </a:p>
        </p:txBody>
      </p:sp>
      <p:pic>
        <p:nvPicPr>
          <p:cNvPr id="4" name="3 - Θέση περιεχομένου" descr="PB13003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92274" y="1600200"/>
            <a:ext cx="5994401" cy="4495800"/>
          </a:xfr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We put the candlesticks on a cardboard</a:t>
            </a:r>
            <a:endParaRPr lang="el-GR" dirty="0"/>
          </a:p>
        </p:txBody>
      </p:sp>
      <p:pic>
        <p:nvPicPr>
          <p:cNvPr id="4" name="3 - Θέση περιεχομένου" descr="PB13003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632119" y="1600200"/>
            <a:ext cx="4114711" cy="4495800"/>
          </a:xfr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άμεσος">
  <a:themeElements>
    <a:clrScheme name="Διάμεσος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Διάμεσος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Διάμεσος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55</TotalTime>
  <Words>99</Words>
  <Application>Microsoft Office PowerPoint</Application>
  <PresentationFormat>Προβολή στην οθόνη (4:3)</PresentationFormat>
  <Paragraphs>16</Paragraphs>
  <Slides>15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Διάμεσος</vt:lpstr>
      <vt:lpstr>  Making candlesticks</vt:lpstr>
      <vt:lpstr>We knead the mud</vt:lpstr>
      <vt:lpstr>We use water to make the mud soft</vt:lpstr>
      <vt:lpstr>We put a candle in the center of the mud</vt:lpstr>
      <vt:lpstr>We cut in using a wooden tool</vt:lpstr>
      <vt:lpstr>Shaping the mud like a flower</vt:lpstr>
      <vt:lpstr>You can either use  red mud or…</vt:lpstr>
      <vt:lpstr>white mud !</vt:lpstr>
      <vt:lpstr>We put the candlesticks on a cardboard</vt:lpstr>
      <vt:lpstr>They must get dry!</vt:lpstr>
      <vt:lpstr>We paint them and we put on           golden powder</vt:lpstr>
      <vt:lpstr>We propose the red color!</vt:lpstr>
      <vt:lpstr>You can make them colorful instead!</vt:lpstr>
      <vt:lpstr>Children will take them home on a tough cardboard</vt:lpstr>
      <vt:lpstr>They are ready!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candlesticks</dc:title>
  <dc:creator>ΣΤΕΛΛΑ</dc:creator>
  <cp:lastModifiedBy>ΣΤΕΛΛΑ</cp:lastModifiedBy>
  <cp:revision>7</cp:revision>
  <dcterms:created xsi:type="dcterms:W3CDTF">2015-02-07T13:32:17Z</dcterms:created>
  <dcterms:modified xsi:type="dcterms:W3CDTF">2015-02-07T14:27:54Z</dcterms:modified>
</cp:coreProperties>
</file>