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CC00"/>
    <a:srgbClr val="FF0000"/>
    <a:srgbClr val="FF66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0B39-664C-45E2-9712-CC12AC97A0D7}" type="datetimeFigureOut">
              <a:rPr lang="el-GR" smtClean="0"/>
              <a:pPr/>
              <a:t>15/2/2015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C796-D7B5-40FD-B6F8-FD43B92165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6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66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6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6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6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6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l-GR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- Εικόνα" descr="ετησιος διδακτικος προγραμματισμο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6985000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- TextBox"/>
          <p:cNvSpPr txBox="1"/>
          <p:nvPr/>
        </p:nvSpPr>
        <p:spPr>
          <a:xfrm>
            <a:off x="1785918" y="6143644"/>
            <a:ext cx="5143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Kindergarten Larissa</a:t>
            </a:r>
            <a:endParaRPr lang="el-G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00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colorful-balloons-wallpapers.jpg"/>
          <p:cNvPicPr>
            <a:picLocks noChangeAspect="1"/>
          </p:cNvPicPr>
          <p:nvPr/>
        </p:nvPicPr>
        <p:blipFill>
          <a:blip r:embed="rId2">
            <a:lum contrast="1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P2110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-571528"/>
            <a:ext cx="3786214" cy="725906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- TextBox"/>
          <p:cNvSpPr txBox="1"/>
          <p:nvPr/>
        </p:nvSpPr>
        <p:spPr>
          <a:xfrm>
            <a:off x="6500826" y="621508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Goodbye</a:t>
            </a:r>
            <a:endParaRPr lang="el-G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P2050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5912">
            <a:off x="214282" y="285728"/>
            <a:ext cx="400052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11 - Εικόνα" descr="P2050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290"/>
            <a:ext cx="4048121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12 - Εικόνα" descr="P2050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000372"/>
            <a:ext cx="4786346" cy="358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2100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143404" cy="467916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- Εικόνα" descr="P210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4286248" cy="528641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00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- Εικόνα" descr="P2100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9 - Εικόνα" descr="P210094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357718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- Εικόνα" descr="P2100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00438"/>
            <a:ext cx="3214710" cy="3357562"/>
          </a:xfrm>
          <a:prstGeom prst="roundRect">
            <a:avLst>
              <a:gd name="adj" fmla="val 414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00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138435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2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179788" cy="507209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- Εικόνα" descr="P2120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00108"/>
            <a:ext cx="4143404" cy="5429288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P2120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071948" cy="5429264"/>
          </a:xfrm>
          <a:prstGeom prst="rect">
            <a:avLst/>
          </a:prstGeom>
          <a:ln w="190500" cap="sq">
            <a:solidFill>
              <a:schemeClr val="accent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- Εικόνα" descr="P212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107685" cy="5476913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P2120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92" cy="6429444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210093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</Words>
  <Application>Microsoft Office PowerPoint</Application>
  <PresentationFormat>Προβολή στην οθόνη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Happy Carnival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Theo Dal</dc:creator>
  <cp:lastModifiedBy>Theo Dal</cp:lastModifiedBy>
  <cp:revision>21</cp:revision>
  <dcterms:created xsi:type="dcterms:W3CDTF">2015-02-14T14:25:23Z</dcterms:created>
  <dcterms:modified xsi:type="dcterms:W3CDTF">2015-02-15T14:39:48Z</dcterms:modified>
</cp:coreProperties>
</file>