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68" r:id="rId8"/>
    <p:sldId id="281" r:id="rId9"/>
    <p:sldId id="282" r:id="rId10"/>
    <p:sldId id="283" r:id="rId11"/>
    <p:sldId id="278" r:id="rId12"/>
    <p:sldId id="279" r:id="rId13"/>
    <p:sldId id="280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7CEE-8BA4-4A9A-84D3-AAC4FE93CC90}" type="datetimeFigureOut">
              <a:rPr lang="el-GR" smtClean="0"/>
              <a:pPr/>
              <a:t>5/4/2015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9629-2EBB-42BE-8611-82E6440128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7CEE-8BA4-4A9A-84D3-AAC4FE93CC90}" type="datetimeFigureOut">
              <a:rPr lang="el-GR" smtClean="0"/>
              <a:pPr/>
              <a:t>5/4/2015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9629-2EBB-42BE-8611-82E6440128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7CEE-8BA4-4A9A-84D3-AAC4FE93CC90}" type="datetimeFigureOut">
              <a:rPr lang="el-GR" smtClean="0"/>
              <a:pPr/>
              <a:t>5/4/2015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9629-2EBB-42BE-8611-82E6440128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7CEE-8BA4-4A9A-84D3-AAC4FE93CC90}" type="datetimeFigureOut">
              <a:rPr lang="el-GR" smtClean="0"/>
              <a:pPr/>
              <a:t>5/4/2015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9629-2EBB-42BE-8611-82E6440128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7CEE-8BA4-4A9A-84D3-AAC4FE93CC90}" type="datetimeFigureOut">
              <a:rPr lang="el-GR" smtClean="0"/>
              <a:pPr/>
              <a:t>5/4/2015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9629-2EBB-42BE-8611-82E6440128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7CEE-8BA4-4A9A-84D3-AAC4FE93CC90}" type="datetimeFigureOut">
              <a:rPr lang="el-GR" smtClean="0"/>
              <a:pPr/>
              <a:t>5/4/2015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9629-2EBB-42BE-8611-82E6440128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7CEE-8BA4-4A9A-84D3-AAC4FE93CC90}" type="datetimeFigureOut">
              <a:rPr lang="el-GR" smtClean="0"/>
              <a:pPr/>
              <a:t>5/4/2015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9629-2EBB-42BE-8611-82E6440128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7CEE-8BA4-4A9A-84D3-AAC4FE93CC90}" type="datetimeFigureOut">
              <a:rPr lang="el-GR" smtClean="0"/>
              <a:pPr/>
              <a:t>5/4/2015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9629-2EBB-42BE-8611-82E6440128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7CEE-8BA4-4A9A-84D3-AAC4FE93CC90}" type="datetimeFigureOut">
              <a:rPr lang="el-GR" smtClean="0"/>
              <a:pPr/>
              <a:t>5/4/2015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9629-2EBB-42BE-8611-82E6440128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7CEE-8BA4-4A9A-84D3-AAC4FE93CC90}" type="datetimeFigureOut">
              <a:rPr lang="el-GR" smtClean="0"/>
              <a:pPr/>
              <a:t>5/4/2015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9629-2EBB-42BE-8611-82E6440128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7CEE-8BA4-4A9A-84D3-AAC4FE93CC90}" type="datetimeFigureOut">
              <a:rPr lang="el-GR" smtClean="0"/>
              <a:pPr/>
              <a:t>5/4/2015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9629-2EBB-42BE-8611-82E6440128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87CEE-8BA4-4A9A-84D3-AAC4FE93CC90}" type="datetimeFigureOut">
              <a:rPr lang="el-GR" smtClean="0"/>
              <a:pPr/>
              <a:t>5/4/2015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99629-2EBB-42BE-8611-82E64401282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7 - Εικόνα" descr="Spring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  <p:sp>
        <p:nvSpPr>
          <p:cNvPr id="7" name="6 - Θέση κειμένου"/>
          <p:cNvSpPr>
            <a:spLocks noGrp="1"/>
          </p:cNvSpPr>
          <p:nvPr>
            <p:ph type="body" idx="1"/>
          </p:nvPr>
        </p:nvSpPr>
        <p:spPr>
          <a:xfrm>
            <a:off x="1187623" y="692696"/>
            <a:ext cx="7307089" cy="1296144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EASTER CRAFTS</a:t>
            </a:r>
            <a:endParaRPr lang="el-GR" sz="4800" dirty="0">
              <a:solidFill>
                <a:srgbClr val="C00000"/>
              </a:solidFill>
            </a:endParaRPr>
          </a:p>
        </p:txBody>
      </p:sp>
      <p:pic>
        <p:nvPicPr>
          <p:cNvPr id="9" name="8 - Εικόνα" descr="20150327_1108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348880"/>
            <a:ext cx="2324665" cy="3228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9 - Εικόνα" descr="P40100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348880"/>
            <a:ext cx="4722235" cy="3235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7 - Εικόνα" descr="Spring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- Θέση κειμένου"/>
          <p:cNvSpPr>
            <a:spLocks noGrp="1"/>
          </p:cNvSpPr>
          <p:nvPr>
            <p:ph type="body" idx="1"/>
          </p:nvPr>
        </p:nvSpPr>
        <p:spPr>
          <a:xfrm>
            <a:off x="899592" y="548680"/>
            <a:ext cx="7700392" cy="72008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Girls were excited with the basket!</a:t>
            </a:r>
            <a:endParaRPr lang="el-GR" sz="3200" dirty="0">
              <a:solidFill>
                <a:srgbClr val="C00000"/>
              </a:solidFill>
            </a:endParaRPr>
          </a:p>
        </p:txBody>
      </p:sp>
      <p:pic>
        <p:nvPicPr>
          <p:cNvPr id="5" name="4 - Εικόνα" descr="P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484784"/>
            <a:ext cx="6876256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7 - Εικόνα" descr="Spring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- Εικόνα" descr="20150327_1108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60648"/>
            <a:ext cx="4752528" cy="6429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6 - Θέση κειμένου"/>
          <p:cNvSpPr>
            <a:spLocks noGrp="1"/>
          </p:cNvSpPr>
          <p:nvPr>
            <p:ph type="body" idx="1"/>
          </p:nvPr>
        </p:nvSpPr>
        <p:spPr>
          <a:xfrm>
            <a:off x="899592" y="5733256"/>
            <a:ext cx="7700392" cy="72008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We also made an Easter card</a:t>
            </a:r>
            <a:endParaRPr lang="el-GR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7 - Εικόνα" descr="Spring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- Θέση κειμένου"/>
          <p:cNvSpPr>
            <a:spLocks noGrp="1"/>
          </p:cNvSpPr>
          <p:nvPr>
            <p:ph type="body" idx="1"/>
          </p:nvPr>
        </p:nvSpPr>
        <p:spPr>
          <a:xfrm>
            <a:off x="899592" y="764704"/>
            <a:ext cx="7700392" cy="72008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Have a nice Easter!</a:t>
            </a:r>
            <a:endParaRPr lang="el-GR" sz="3200" dirty="0">
              <a:solidFill>
                <a:srgbClr val="C00000"/>
              </a:solidFill>
            </a:endParaRPr>
          </a:p>
        </p:txBody>
      </p:sp>
      <p:pic>
        <p:nvPicPr>
          <p:cNvPr id="5" name="4 - Εικόνα" descr="20150327_1109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060848"/>
            <a:ext cx="6444208" cy="4350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7 - Εικόνα" descr="Spring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- Θέση κειμένου"/>
          <p:cNvSpPr>
            <a:spLocks noGrp="1"/>
          </p:cNvSpPr>
          <p:nvPr>
            <p:ph type="body" idx="1"/>
          </p:nvPr>
        </p:nvSpPr>
        <p:spPr>
          <a:xfrm>
            <a:off x="899592" y="980728"/>
            <a:ext cx="7700392" cy="93610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12800" dirty="0" smtClean="0">
                <a:solidFill>
                  <a:srgbClr val="C00000"/>
                </a:solidFill>
              </a:rPr>
              <a:t>May your Easter basket be full of joy, happiness and Peace. Happy Easter to all!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l-GR" sz="3200" dirty="0">
              <a:solidFill>
                <a:srgbClr val="C00000"/>
              </a:solidFill>
            </a:endParaRPr>
          </a:p>
        </p:txBody>
      </p:sp>
      <p:pic>
        <p:nvPicPr>
          <p:cNvPr id="5" name="4 - Εικόνα" descr="20150327_110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132856"/>
            <a:ext cx="6876256" cy="4125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7 - Εικόνα" descr="Spring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- Θέση κειμένου"/>
          <p:cNvSpPr>
            <a:spLocks noGrp="1"/>
          </p:cNvSpPr>
          <p:nvPr>
            <p:ph type="body" idx="1"/>
          </p:nvPr>
        </p:nvSpPr>
        <p:spPr>
          <a:xfrm>
            <a:off x="899592" y="764704"/>
            <a:ext cx="7700392" cy="72008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Here are our tools!</a:t>
            </a:r>
            <a:endParaRPr lang="el-GR" sz="3200" dirty="0">
              <a:solidFill>
                <a:srgbClr val="C00000"/>
              </a:solidFill>
            </a:endParaRPr>
          </a:p>
        </p:txBody>
      </p:sp>
      <p:pic>
        <p:nvPicPr>
          <p:cNvPr id="10" name="9 - Εικόνα" descr="20150326_085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772816"/>
            <a:ext cx="7308304" cy="4473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7 - Εικόνα" descr="Spring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- Θέση κειμένου"/>
          <p:cNvSpPr>
            <a:spLocks noGrp="1"/>
          </p:cNvSpPr>
          <p:nvPr>
            <p:ph type="body" idx="1"/>
          </p:nvPr>
        </p:nvSpPr>
        <p:spPr>
          <a:xfrm>
            <a:off x="899592" y="764704"/>
            <a:ext cx="7700392" cy="72008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We are painting the eggs red.</a:t>
            </a:r>
            <a:endParaRPr lang="el-GR" sz="3200" dirty="0">
              <a:solidFill>
                <a:srgbClr val="C00000"/>
              </a:solidFill>
            </a:endParaRPr>
          </a:p>
        </p:txBody>
      </p:sp>
      <p:pic>
        <p:nvPicPr>
          <p:cNvPr id="5" name="4 - Εικόνα" descr="20150326_0857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764863"/>
            <a:ext cx="7308304" cy="4603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7 - Εικόνα" descr="Spring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- Θέση κειμένου"/>
          <p:cNvSpPr>
            <a:spLocks noGrp="1"/>
          </p:cNvSpPr>
          <p:nvPr>
            <p:ph type="body" idx="1"/>
          </p:nvPr>
        </p:nvSpPr>
        <p:spPr>
          <a:xfrm>
            <a:off x="899592" y="764704"/>
            <a:ext cx="7700392" cy="72008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We use tempera </a:t>
            </a:r>
            <a:r>
              <a:rPr lang="en-US" sz="3200" dirty="0" err="1" smtClean="0">
                <a:solidFill>
                  <a:srgbClr val="C00000"/>
                </a:solidFill>
              </a:rPr>
              <a:t>colours</a:t>
            </a:r>
            <a:r>
              <a:rPr lang="en-US" sz="3200" dirty="0" smtClean="0">
                <a:solidFill>
                  <a:srgbClr val="C00000"/>
                </a:solidFill>
              </a:rPr>
              <a:t>.</a:t>
            </a:r>
            <a:endParaRPr lang="el-GR" sz="3200" dirty="0">
              <a:solidFill>
                <a:srgbClr val="C00000"/>
              </a:solidFill>
            </a:endParaRPr>
          </a:p>
        </p:txBody>
      </p:sp>
      <p:pic>
        <p:nvPicPr>
          <p:cNvPr id="5" name="4 - Εικόνα" descr="20150326_0900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772816"/>
            <a:ext cx="7308304" cy="4384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7 - Εικόνα" descr="Spring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- Θέση κειμένου"/>
          <p:cNvSpPr>
            <a:spLocks noGrp="1"/>
          </p:cNvSpPr>
          <p:nvPr>
            <p:ph type="body" idx="1"/>
          </p:nvPr>
        </p:nvSpPr>
        <p:spPr>
          <a:xfrm>
            <a:off x="899592" y="764704"/>
            <a:ext cx="7700392" cy="72008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We put them in a glass.</a:t>
            </a:r>
            <a:endParaRPr lang="el-GR" sz="3200" dirty="0">
              <a:solidFill>
                <a:srgbClr val="C00000"/>
              </a:solidFill>
            </a:endParaRPr>
          </a:p>
        </p:txBody>
      </p:sp>
      <p:pic>
        <p:nvPicPr>
          <p:cNvPr id="5" name="4 - Εικόνα" descr="20150326_090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628800"/>
            <a:ext cx="7020272" cy="4833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7 - Εικόνα" descr="Spring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- Εικόνα" descr="20150326_091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04664"/>
            <a:ext cx="4431306" cy="6110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6 - Θέση κειμένου"/>
          <p:cNvSpPr>
            <a:spLocks noGrp="1"/>
          </p:cNvSpPr>
          <p:nvPr>
            <p:ph type="body" idx="1"/>
          </p:nvPr>
        </p:nvSpPr>
        <p:spPr>
          <a:xfrm>
            <a:off x="971600" y="5661248"/>
            <a:ext cx="7128792" cy="79208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Eggs must get dry!</a:t>
            </a:r>
            <a:endParaRPr lang="el-GR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7 - Εικόνα" descr="Spring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- Θέση κειμένου"/>
          <p:cNvSpPr>
            <a:spLocks noGrp="1"/>
          </p:cNvSpPr>
          <p:nvPr>
            <p:ph type="body" idx="1"/>
          </p:nvPr>
        </p:nvSpPr>
        <p:spPr>
          <a:xfrm>
            <a:off x="899592" y="764704"/>
            <a:ext cx="7700392" cy="72008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Children paint eggs as they like.</a:t>
            </a:r>
            <a:endParaRPr lang="el-GR" sz="3200" dirty="0">
              <a:solidFill>
                <a:srgbClr val="C00000"/>
              </a:solidFill>
            </a:endParaRPr>
          </a:p>
        </p:txBody>
      </p:sp>
      <p:pic>
        <p:nvPicPr>
          <p:cNvPr id="9" name="8 - Εικόνα" descr="20150326_0847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700808"/>
            <a:ext cx="7524328" cy="4802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7 - Εικόνα" descr="Spring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- Θέση κειμένου"/>
          <p:cNvSpPr>
            <a:spLocks noGrp="1"/>
          </p:cNvSpPr>
          <p:nvPr>
            <p:ph type="body" idx="1"/>
          </p:nvPr>
        </p:nvSpPr>
        <p:spPr>
          <a:xfrm>
            <a:off x="899592" y="620688"/>
            <a:ext cx="7700392" cy="86409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We put the red and the </a:t>
            </a:r>
            <a:r>
              <a:rPr lang="en-US" sz="3200" dirty="0" err="1" smtClean="0">
                <a:solidFill>
                  <a:srgbClr val="C00000"/>
                </a:solidFill>
              </a:rPr>
              <a:t>coloured</a:t>
            </a:r>
            <a:r>
              <a:rPr lang="en-US" sz="3200" dirty="0" smtClean="0">
                <a:solidFill>
                  <a:srgbClr val="C00000"/>
                </a:solidFill>
              </a:rPr>
              <a:t> eggs in the basket. We add a little bird and candies.</a:t>
            </a:r>
            <a:endParaRPr lang="el-GR" sz="3200" dirty="0">
              <a:solidFill>
                <a:srgbClr val="C00000"/>
              </a:solidFill>
            </a:endParaRPr>
          </a:p>
        </p:txBody>
      </p:sp>
      <p:pic>
        <p:nvPicPr>
          <p:cNvPr id="5" name="4 - Εικόνα" descr="P4010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628800"/>
            <a:ext cx="7098499" cy="4863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7 - Εικόνα" descr="Spring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- Θέση κειμένου"/>
          <p:cNvSpPr>
            <a:spLocks noGrp="1"/>
          </p:cNvSpPr>
          <p:nvPr>
            <p:ph type="body" idx="1"/>
          </p:nvPr>
        </p:nvSpPr>
        <p:spPr>
          <a:xfrm>
            <a:off x="899592" y="620688"/>
            <a:ext cx="7700392" cy="79208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Boys loved the basket!</a:t>
            </a:r>
            <a:endParaRPr lang="el-GR" sz="3200" dirty="0">
              <a:solidFill>
                <a:srgbClr val="C00000"/>
              </a:solidFill>
            </a:endParaRPr>
          </a:p>
        </p:txBody>
      </p:sp>
      <p:pic>
        <p:nvPicPr>
          <p:cNvPr id="5" name="4 - Εικόνα" descr="P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556792"/>
            <a:ext cx="6732240" cy="4833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99</Words>
  <Application>Microsoft Office PowerPoint</Application>
  <PresentationFormat>Προβολή στην οθόνη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ΣΤΕΛΛΑ</dc:creator>
  <cp:lastModifiedBy>ΣΤΕΛΛΑ</cp:lastModifiedBy>
  <cp:revision>10</cp:revision>
  <dcterms:created xsi:type="dcterms:W3CDTF">2015-03-14T06:40:31Z</dcterms:created>
  <dcterms:modified xsi:type="dcterms:W3CDTF">2015-04-05T08:17:11Z</dcterms:modified>
</cp:coreProperties>
</file>