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71E-C75E-4D44-A039-88A5470500B9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C803DE-FCC3-4856-BC92-1D8DB4AF423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71E-C75E-4D44-A039-88A5470500B9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03DE-FCC3-4856-BC92-1D8DB4AF42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2C803DE-FCC3-4856-BC92-1D8DB4AF423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71E-C75E-4D44-A039-88A5470500B9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71E-C75E-4D44-A039-88A5470500B9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2C803DE-FCC3-4856-BC92-1D8DB4AF423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71E-C75E-4D44-A039-88A5470500B9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C803DE-FCC3-4856-BC92-1D8DB4AF423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6F6971E-C75E-4D44-A039-88A5470500B9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03DE-FCC3-4856-BC92-1D8DB4AF423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71E-C75E-4D44-A039-88A5470500B9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2C803DE-FCC3-4856-BC92-1D8DB4AF423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71E-C75E-4D44-A039-88A5470500B9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2C803DE-FCC3-4856-BC92-1D8DB4AF42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71E-C75E-4D44-A039-88A5470500B9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C803DE-FCC3-4856-BC92-1D8DB4AF42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C803DE-FCC3-4856-BC92-1D8DB4AF423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971E-C75E-4D44-A039-88A5470500B9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2C803DE-FCC3-4856-BC92-1D8DB4AF423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6F6971E-C75E-4D44-A039-88A5470500B9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6F6971E-C75E-4D44-A039-88A5470500B9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C803DE-FCC3-4856-BC92-1D8DB4AF423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800" i="1" dirty="0" smtClean="0"/>
              <a:t>ΑΠΟΚΡΙΕΣ 2015</a:t>
            </a:r>
          </a:p>
          <a:p>
            <a:r>
              <a:rPr lang="en-US" sz="4800" i="1" dirty="0" smtClean="0"/>
              <a:t>CARNIVAL</a:t>
            </a:r>
            <a:r>
              <a:rPr lang="el-GR" sz="4800" i="1" dirty="0" smtClean="0"/>
              <a:t> 2015</a:t>
            </a:r>
            <a:endParaRPr lang="el-GR" sz="4800" i="1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23 </a:t>
            </a:r>
            <a:r>
              <a:rPr lang="en-US" sz="4400" dirty="0" smtClean="0">
                <a:solidFill>
                  <a:srgbClr val="FF3300"/>
                </a:solidFill>
              </a:rPr>
              <a:t> Kindergarten </a:t>
            </a:r>
            <a:r>
              <a:rPr lang="en-US" dirty="0" smtClean="0">
                <a:solidFill>
                  <a:srgbClr val="FF3300"/>
                </a:solidFill>
              </a:rPr>
              <a:t>Larisa Greece</a:t>
            </a:r>
            <a:r>
              <a:rPr lang="el-GR" dirty="0" smtClean="0">
                <a:solidFill>
                  <a:srgbClr val="FF3300"/>
                </a:solidFill>
              </a:rPr>
              <a:t/>
            </a:r>
            <a:br>
              <a:rPr lang="el-GR" dirty="0" smtClean="0">
                <a:solidFill>
                  <a:srgbClr val="FF3300"/>
                </a:solidFill>
              </a:rPr>
            </a:br>
            <a:r>
              <a:rPr lang="el-GR" dirty="0" smtClean="0">
                <a:solidFill>
                  <a:srgbClr val="FF3300"/>
                </a:solidFill>
              </a:rPr>
              <a:t>23</a:t>
            </a:r>
            <a:r>
              <a:rPr lang="el-GR" baseline="30000" dirty="0" smtClean="0">
                <a:solidFill>
                  <a:srgbClr val="FF3300"/>
                </a:solidFill>
              </a:rPr>
              <a:t>Ο</a:t>
            </a:r>
            <a:r>
              <a:rPr lang="el-GR" dirty="0" smtClean="0">
                <a:solidFill>
                  <a:srgbClr val="FF3300"/>
                </a:solidFill>
              </a:rPr>
              <a:t> Νηπιαγωγείο Λάρισας</a:t>
            </a:r>
            <a:r>
              <a:rPr lang="en-US" dirty="0" smtClean="0">
                <a:solidFill>
                  <a:srgbClr val="FF3300"/>
                </a:solidFill>
              </a:rPr>
              <a:t/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dirty="0" smtClean="0">
                <a:solidFill>
                  <a:srgbClr val="FF3300"/>
                </a:solidFill>
              </a:rPr>
              <a:t>Antoniou </a:t>
            </a:r>
            <a:r>
              <a:rPr lang="en-US" dirty="0" err="1" smtClean="0">
                <a:solidFill>
                  <a:srgbClr val="FF3300"/>
                </a:solidFill>
              </a:rPr>
              <a:t>Elisabet</a:t>
            </a:r>
            <a:endParaRPr lang="el-GR" dirty="0">
              <a:solidFill>
                <a:srgbClr val="FF3300"/>
              </a:solidFill>
            </a:endParaRPr>
          </a:p>
        </p:txBody>
      </p:sp>
      <p:pic>
        <p:nvPicPr>
          <p:cNvPr id="4" name="3 - Εικόνα" descr="102_6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581128"/>
            <a:ext cx="136815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620688"/>
            <a:ext cx="4392488" cy="3412976"/>
          </a:xfrm>
          <a:prstGeom prst="rect">
            <a:avLst/>
          </a:prstGeom>
        </p:spPr>
      </p:pic>
      <p:pic>
        <p:nvPicPr>
          <p:cNvPr id="3" name="2 - Εικόνα" descr="102_6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97962">
            <a:off x="467544" y="980728"/>
            <a:ext cx="3744416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416824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Teamwork</a:t>
            </a:r>
            <a:br>
              <a:rPr lang="en-US" dirty="0" smtClean="0"/>
            </a:br>
            <a:r>
              <a:rPr lang="el-GR" dirty="0" smtClean="0"/>
              <a:t>ομαδική εργασία</a:t>
            </a:r>
            <a:endParaRPr lang="el-GR" dirty="0"/>
          </a:p>
        </p:txBody>
      </p:sp>
      <p:pic>
        <p:nvPicPr>
          <p:cNvPr id="4" name="3 - Θέση περιεχομένου" descr="102_63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5616624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3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732240" y="2636912"/>
            <a:ext cx="1828800" cy="2438400"/>
          </a:xfrm>
        </p:spPr>
      </p:pic>
      <p:pic>
        <p:nvPicPr>
          <p:cNvPr id="5" name="4 - Εικόνα" descr="102_6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492896"/>
            <a:ext cx="2798440" cy="3024336"/>
          </a:xfrm>
          <a:prstGeom prst="rect">
            <a:avLst/>
          </a:prstGeom>
        </p:spPr>
      </p:pic>
      <p:pic>
        <p:nvPicPr>
          <p:cNvPr id="6" name="5 - Εικόνα" descr="102_6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420888"/>
            <a:ext cx="2232248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54008">
            <a:off x="4283968" y="1124744"/>
            <a:ext cx="4536504" cy="3744416"/>
          </a:xfrm>
          <a:prstGeom prst="rect">
            <a:avLst/>
          </a:prstGeom>
        </p:spPr>
      </p:pic>
      <p:pic>
        <p:nvPicPr>
          <p:cNvPr id="3" name="2 - Εικόνα" descr="102_6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3384376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5544616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3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764704"/>
            <a:ext cx="6624736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540060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2_6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620688"/>
            <a:ext cx="5976664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225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4345"/>
            <a:ext cx="9144000" cy="59093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Προσαρμοσμένος 15">
      <a:dk1>
        <a:srgbClr val="FFC000"/>
      </a:dk1>
      <a:lt1>
        <a:srgbClr val="FFF654"/>
      </a:lt1>
      <a:dk2>
        <a:srgbClr val="92D050"/>
      </a:dk2>
      <a:lt2>
        <a:srgbClr val="FFD965"/>
      </a:lt2>
      <a:accent1>
        <a:srgbClr val="10596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92D050"/>
      </a:accent6>
      <a:hlink>
        <a:srgbClr val="E2D700"/>
      </a:hlink>
      <a:folHlink>
        <a:srgbClr val="7030A0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</TotalTime>
  <Words>9</Words>
  <Application>Microsoft Office PowerPoint</Application>
  <PresentationFormat>Προβολή στην οθόνη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Δημοτικός</vt:lpstr>
      <vt:lpstr>23  Kindergarten Larisa Greece 23Ο Νηπιαγωγείο Λάρισας Antoniou Elisabet</vt:lpstr>
      <vt:lpstr>Teamwork ομαδική εργασία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Larisa Greece 23Ο Νηπιαγωγείο Λάρισας</dc:title>
  <dc:creator>Ελσα</dc:creator>
  <cp:lastModifiedBy>Ελσα</cp:lastModifiedBy>
  <cp:revision>7</cp:revision>
  <dcterms:created xsi:type="dcterms:W3CDTF">2015-03-02T08:41:54Z</dcterms:created>
  <dcterms:modified xsi:type="dcterms:W3CDTF">2015-03-09T21:36:00Z</dcterms:modified>
</cp:coreProperties>
</file>