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E98-ED37-457F-BA70-F39BB25F7CE0}" type="datetimeFigureOut">
              <a:rPr lang="el-GR" smtClean="0"/>
              <a:t>9/2/2015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BE7B-8AD1-4DDB-A629-8628B4CF0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7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E98-ED37-457F-BA70-F39BB25F7CE0}" type="datetimeFigureOut">
              <a:rPr lang="el-GR" smtClean="0"/>
              <a:t>9/2/2015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BE7B-8AD1-4DDB-A629-8628B4CF0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E98-ED37-457F-BA70-F39BB25F7CE0}" type="datetimeFigureOut">
              <a:rPr lang="el-GR" smtClean="0"/>
              <a:t>9/2/2015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BE7B-8AD1-4DDB-A629-8628B4CF0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4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E98-ED37-457F-BA70-F39BB25F7CE0}" type="datetimeFigureOut">
              <a:rPr lang="el-GR" smtClean="0"/>
              <a:t>9/2/2015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BE7B-8AD1-4DDB-A629-8628B4CF0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8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E98-ED37-457F-BA70-F39BB25F7CE0}" type="datetimeFigureOut">
              <a:rPr lang="el-GR" smtClean="0"/>
              <a:t>9/2/2015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BE7B-8AD1-4DDB-A629-8628B4CF0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17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E98-ED37-457F-BA70-F39BB25F7CE0}" type="datetimeFigureOut">
              <a:rPr lang="el-GR" smtClean="0"/>
              <a:t>9/2/2015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BE7B-8AD1-4DDB-A629-8628B4CF0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E98-ED37-457F-BA70-F39BB25F7CE0}" type="datetimeFigureOut">
              <a:rPr lang="el-GR" smtClean="0"/>
              <a:t>9/2/2015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BE7B-8AD1-4DDB-A629-8628B4CF0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8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E98-ED37-457F-BA70-F39BB25F7CE0}" type="datetimeFigureOut">
              <a:rPr lang="el-GR" smtClean="0"/>
              <a:t>9/2/2015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BE7B-8AD1-4DDB-A629-8628B4CF0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4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E98-ED37-457F-BA70-F39BB25F7CE0}" type="datetimeFigureOut">
              <a:rPr lang="el-GR" smtClean="0"/>
              <a:t>9/2/2015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BE7B-8AD1-4DDB-A629-8628B4CF0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28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E98-ED37-457F-BA70-F39BB25F7CE0}" type="datetimeFigureOut">
              <a:rPr lang="el-GR" smtClean="0"/>
              <a:t>9/2/2015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BE7B-8AD1-4DDB-A629-8628B4CF0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42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E98-ED37-457F-BA70-F39BB25F7CE0}" type="datetimeFigureOut">
              <a:rPr lang="el-GR" smtClean="0"/>
              <a:t>9/2/2015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BE7B-8AD1-4DDB-A629-8628B4CF0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41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FE98-ED37-457F-BA70-F39BB25F7CE0}" type="datetimeFigureOut">
              <a:rPr lang="el-GR" smtClean="0"/>
              <a:t>9/2/2015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BE7B-8AD1-4DDB-A629-8628B4CF0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4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174" y="-459432"/>
            <a:ext cx="9900592" cy="7425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6256" y="404664"/>
            <a:ext cx="2267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CHILDREN WITH THE GOLDEN HEART.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story was created by the children of 56 Kindergarten Larisa, Greece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696744" cy="4525963"/>
          </a:xfrm>
        </p:spPr>
      </p:pic>
    </p:spTree>
    <p:extLst>
      <p:ext uri="{BB962C8B-B14F-4D97-AF65-F5344CB8AC3E}">
        <p14:creationId xmlns:p14="http://schemas.microsoft.com/office/powerpoint/2010/main" val="4514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8621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It was winter .It was very cold. Everything was frozen.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408712" cy="4525962"/>
          </a:xfrm>
        </p:spPr>
      </p:pic>
    </p:spTree>
    <p:extLst>
      <p:ext uri="{BB962C8B-B14F-4D97-AF65-F5344CB8AC3E}">
        <p14:creationId xmlns:p14="http://schemas.microsoft.com/office/powerpoint/2010/main" val="17350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trees were bare. The birds were looking for food but the could not find anything to eat. They were anxious and very sad. 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6264696" cy="4525963"/>
          </a:xfrm>
        </p:spPr>
      </p:pic>
    </p:spTree>
    <p:extLst>
      <p:ext uri="{BB962C8B-B14F-4D97-AF65-F5344CB8AC3E}">
        <p14:creationId xmlns:p14="http://schemas.microsoft.com/office/powerpoint/2010/main" val="6812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1416"/>
            <a:ext cx="6480720" cy="5256584"/>
          </a:xfrm>
        </p:spPr>
      </p:pic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85584" cy="164705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Suddenly an owl appeared and told them : ‘’ Don’t worry, I heard that the children who know that we are very useful will come very soon and they will bring us food.’’ 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children came the next day holding bags with seeds, crumbs and orange peels in order to feed the birds. 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758880" cy="5069160"/>
          </a:xfrm>
        </p:spPr>
      </p:pic>
    </p:spTree>
    <p:extLst>
      <p:ext uri="{BB962C8B-B14F-4D97-AF65-F5344CB8AC3E}">
        <p14:creationId xmlns:p14="http://schemas.microsoft.com/office/powerpoint/2010/main" val="9733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72819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 girl hung the orange peels on the trees because she knew that the birds adored them. She also put bowls filled with water next to the trees. 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768752" cy="4525963"/>
          </a:xfrm>
        </p:spPr>
      </p:pic>
    </p:spTree>
    <p:extLst>
      <p:ext uri="{BB962C8B-B14F-4D97-AF65-F5344CB8AC3E}">
        <p14:creationId xmlns:p14="http://schemas.microsoft.com/office/powerpoint/2010/main" val="10355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62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children were throwing the seeds and the crumbs and the birds flew quickly close to them. They were hungry and began to eat. 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758880" cy="4997152"/>
          </a:xfrm>
        </p:spPr>
      </p:pic>
    </p:spTree>
    <p:extLst>
      <p:ext uri="{BB962C8B-B14F-4D97-AF65-F5344CB8AC3E}">
        <p14:creationId xmlns:p14="http://schemas.microsoft.com/office/powerpoint/2010/main" val="349667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birds were tweeting happily .’’ We have food !! We aren't  hungry anymore!! ‘’ they shouted full of enthusiasm. 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696744" cy="4525963"/>
          </a:xfrm>
        </p:spPr>
      </p:pic>
    </p:spTree>
    <p:extLst>
      <p:ext uri="{BB962C8B-B14F-4D97-AF65-F5344CB8AC3E}">
        <p14:creationId xmlns:p14="http://schemas.microsoft.com/office/powerpoint/2010/main" val="17097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64219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birds  were singing loudly : ‘’ Cheers to the children with the golden heart !! ‘’ 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480720" cy="4741987"/>
          </a:xfrm>
        </p:spPr>
      </p:pic>
    </p:spTree>
    <p:extLst>
      <p:ext uri="{BB962C8B-B14F-4D97-AF65-F5344CB8AC3E}">
        <p14:creationId xmlns:p14="http://schemas.microsoft.com/office/powerpoint/2010/main" val="4561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212</Words>
  <Application>Microsoft Office PowerPoint</Application>
  <PresentationFormat>Προβολή στην οθόνη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Παρουσίαση του PowerPoint</vt:lpstr>
      <vt:lpstr>It was winter .It was very cold. Everything was frozen.</vt:lpstr>
      <vt:lpstr>The trees were bare. The birds were looking for food but the could not find anything to eat. They were anxious and very sad. </vt:lpstr>
      <vt:lpstr>Suddenly an owl appeared and told them : ‘’ Don’t worry, I heard that the children who know that we are very useful will come very soon and they will bring us food.’’ </vt:lpstr>
      <vt:lpstr>The children came the next day holding bags with seeds, crumbs and orange peels in order to feed the birds. </vt:lpstr>
      <vt:lpstr>A girl hung the orange peels on the trees because she knew that the birds adored them. She also put bowls filled with water next to the trees. </vt:lpstr>
      <vt:lpstr>The children were throwing the seeds and the crumbs and the birds flew quickly close to them. They were hungry and began to eat. </vt:lpstr>
      <vt:lpstr>The birds were tweeting happily .’’ We have food !! We aren't  hungry anymore!! ‘’ they shouted full of enthusiasm. </vt:lpstr>
      <vt:lpstr>The birds  were singing loudly : ‘’ Cheers to the children with the golden heart !! ‘’ </vt:lpstr>
      <vt:lpstr>This story was created by the children of 56 Kindergarten Larisa, Greece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25</cp:revision>
  <dcterms:created xsi:type="dcterms:W3CDTF">2015-02-04T18:18:15Z</dcterms:created>
  <dcterms:modified xsi:type="dcterms:W3CDTF">2015-02-09T21:19:07Z</dcterms:modified>
</cp:coreProperties>
</file>