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70C4-9CD2-45B4-A5D5-47A028895A6C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7BCCC-F200-4B19-8255-60F0D56DB94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7278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7BCCC-F200-4B19-8255-60F0D56DB946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8909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A208A5-109E-4EF9-8E05-0A796AB2A173}" type="datetimeFigureOut">
              <a:rPr lang="el-GR" smtClean="0"/>
              <a:pPr/>
              <a:t>24/1/2015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4F023C-40B7-4ABD-BEE6-9D23C1974BC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404664"/>
            <a:ext cx="5486400" cy="72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THE NEW YEAR`S CAKE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>
          <a:xfrm>
            <a:off x="1907704" y="2276872"/>
            <a:ext cx="5486400" cy="39624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335488" cy="966069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In the Kindergarten of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Anavra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GREECE</a:t>
            </a:r>
          </a:p>
          <a:p>
            <a:r>
              <a:rPr lang="en-US" sz="2800" b="1" dirty="0" err="1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Petkou</a:t>
            </a:r>
            <a:r>
              <a:rPr lang="en-US" sz="2800" b="1" dirty="0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 </a:t>
            </a:r>
            <a:r>
              <a:rPr lang="en-US" sz="2800" b="1" dirty="0" err="1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Styliani</a:t>
            </a:r>
            <a:endParaRPr lang="en-US" sz="3600" b="1" dirty="0" smtClean="0">
              <a:solidFill>
                <a:srgbClr val="FF0000"/>
              </a:solidFill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7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486400" cy="72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Wishing you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 2015+ wishes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for the  NEW YEAR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>
          <a:xfrm>
            <a:off x="1907704" y="2636912"/>
            <a:ext cx="5486400" cy="39624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07704" y="1844824"/>
            <a:ext cx="5335488" cy="64807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ucida Sans Typewriter" pitchFamily="49" charset="0"/>
              </a:rPr>
              <a:t>From our Kindergarten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Lucida Sans Typewriter" pitchFamily="49" charset="0"/>
            </a:endParaRPr>
          </a:p>
          <a:p>
            <a:r>
              <a:rPr lang="en-US" sz="2800" b="1" dirty="0" err="1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Petkou</a:t>
            </a:r>
            <a:r>
              <a:rPr lang="en-US" sz="2800" b="1" dirty="0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 </a:t>
            </a:r>
            <a:r>
              <a:rPr lang="en-US" sz="2800" b="1" dirty="0" err="1" smtClean="0">
                <a:ln w="6350">
                  <a:noFill/>
                </a:ln>
                <a:solidFill>
                  <a:srgbClr val="FF0000"/>
                </a:solidFill>
                <a:latin typeface="Lucida Sans"/>
                <a:ea typeface="+mj-ea"/>
                <a:cs typeface="+mj-cs"/>
              </a:rPr>
              <a:t>Styliani</a:t>
            </a:r>
            <a:endParaRPr lang="en-US" sz="3600" b="1" dirty="0" smtClean="0">
              <a:solidFill>
                <a:srgbClr val="FF0000"/>
              </a:solidFill>
              <a:latin typeface="Lucida Sans Typewriter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7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2448272" cy="453650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Our recipe was written by Spiros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0" b="450"/>
          <a:stretch>
            <a:fillRect/>
          </a:stretch>
        </p:blipFill>
        <p:spPr>
          <a:xfrm>
            <a:off x="971550" y="333375"/>
            <a:ext cx="4608513" cy="6191250"/>
          </a:xfrm>
        </p:spPr>
      </p:pic>
    </p:spTree>
    <p:extLst>
      <p:ext uri="{BB962C8B-B14F-4D97-AF65-F5344CB8AC3E}">
        <p14:creationId xmlns="" xmlns:p14="http://schemas.microsoft.com/office/powerpoint/2010/main" val="1048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115616" y="1556792"/>
            <a:ext cx="6912768" cy="499255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331640" y="620689"/>
            <a:ext cx="6696744" cy="93610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ingredients of the recipe</a:t>
            </a:r>
            <a:endParaRPr lang="el-GR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2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187624" y="1772816"/>
            <a:ext cx="6624736" cy="4784532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15616" y="260648"/>
            <a:ext cx="6768752" cy="15121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of us start working to make the   </a:t>
            </a:r>
          </a:p>
          <a:p>
            <a:pPr algn="just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New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Year`s Cake as fast as we can. </a:t>
            </a:r>
          </a:p>
          <a:p>
            <a:pPr algn="l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We break the eggs</a:t>
            </a:r>
            <a:endParaRPr lang="el-GR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7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315206" y="1628800"/>
            <a:ext cx="6353138" cy="458837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59632" y="260648"/>
            <a:ext cx="6480720" cy="122413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We squeeze the orange. </a:t>
            </a:r>
          </a:p>
          <a:p>
            <a:pPr algn="l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Don`t forget to use orange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peel</a:t>
            </a:r>
            <a:r>
              <a:rPr lang="en-US" sz="2800" dirty="0">
                <a:latin typeface="+mj-lt"/>
              </a:rPr>
              <a:t>.</a:t>
            </a:r>
            <a:endParaRPr lang="el-GR" sz="2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4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33" b="25933"/>
          <a:stretch>
            <a:fillRect/>
          </a:stretch>
        </p:blipFill>
        <p:spPr>
          <a:xfrm>
            <a:off x="1331640" y="1412776"/>
            <a:ext cx="6569162" cy="474439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547664" y="476672"/>
            <a:ext cx="6048672" cy="93610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Aris prepares the dough.</a:t>
            </a:r>
            <a:endParaRPr lang="el-GR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8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614315" y="1628800"/>
            <a:ext cx="5982203" cy="432048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620688"/>
            <a:ext cx="5486400" cy="864097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delicious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!!!</a:t>
            </a:r>
            <a:endParaRPr lang="el-GR" sz="4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0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72008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Aris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finds the lucky coin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el-G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59" r="3859"/>
          <a:stretch>
            <a:fillRect/>
          </a:stretch>
        </p:blipFill>
        <p:spPr>
          <a:xfrm>
            <a:off x="1763688" y="1268760"/>
            <a:ext cx="5486400" cy="39624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59632" y="5373216"/>
            <a:ext cx="6624736" cy="1368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People different, 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People all over the world</a:t>
            </a:r>
            <a:endParaRPr lang="el-GR" sz="4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3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120680" cy="1314376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Aris gets a new book as a present.</a:t>
            </a:r>
            <a:endParaRPr lang="el-GR" sz="4400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>
          <a:xfrm>
            <a:off x="1403648" y="1628800"/>
            <a:ext cx="6408712" cy="4628514"/>
          </a:xfrm>
        </p:spPr>
      </p:pic>
    </p:spTree>
    <p:extLst>
      <p:ext uri="{BB962C8B-B14F-4D97-AF65-F5344CB8AC3E}">
        <p14:creationId xmlns="" xmlns:p14="http://schemas.microsoft.com/office/powerpoint/2010/main" val="42644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Προσαρμοσμένο 3">
      <a:dk1>
        <a:sysClr val="windowText" lastClr="000000"/>
      </a:dk1>
      <a:lt1>
        <a:srgbClr val="D1E8C1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BADCA2"/>
      </a:hlink>
      <a:folHlink>
        <a:srgbClr val="AA8A14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</TotalTime>
  <Words>89</Words>
  <Application>Microsoft Office PowerPoint</Application>
  <PresentationFormat>Προβολή στην οθόνη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Αποκορύφωμα</vt:lpstr>
      <vt:lpstr>THE NEW YEAR`S CAKE</vt:lpstr>
      <vt:lpstr>Our recipe was written by Spiros</vt:lpstr>
      <vt:lpstr>Διαφάνεια 3</vt:lpstr>
      <vt:lpstr>Διαφάνεια 4</vt:lpstr>
      <vt:lpstr>Διαφάνεια 5</vt:lpstr>
      <vt:lpstr>Διαφάνεια 6</vt:lpstr>
      <vt:lpstr>Διαφάνεια 7</vt:lpstr>
      <vt:lpstr> Aris finds the lucky coin!!!</vt:lpstr>
      <vt:lpstr>Aris gets a new book as a present.</vt:lpstr>
      <vt:lpstr>Wishing you  2015+ wishes for the  NEW YEAR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OWNER</dc:creator>
  <cp:lastModifiedBy>Mama</cp:lastModifiedBy>
  <cp:revision>22</cp:revision>
  <dcterms:created xsi:type="dcterms:W3CDTF">2015-01-22T16:04:54Z</dcterms:created>
  <dcterms:modified xsi:type="dcterms:W3CDTF">2015-01-24T15:22:44Z</dcterms:modified>
</cp:coreProperties>
</file>