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2" r:id="rId10"/>
    <p:sldId id="26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F36A2B-8FEF-49B9-BB95-77CB447ED799}" type="datetimeFigureOut">
              <a:rPr lang="el-GR" smtClean="0"/>
              <a:pPr/>
              <a:t>29/11/2014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97BC2-40A4-468C-992D-D139BAEEDD5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23</a:t>
            </a:r>
            <a:r>
              <a:rPr lang="el-GR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Νηπιαγωγείο </a:t>
            </a:r>
            <a:r>
              <a:rPr lang="el-GR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ΛΑρισα</a:t>
            </a:r>
            <a:r>
              <a:rPr lang="el-GR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Σ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Ειρήνη-Δημοκρατία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el-GR" dirty="0" smtClean="0">
                <a:solidFill>
                  <a:srgbClr val="FFFF00"/>
                </a:solidFill>
              </a:rPr>
              <a:t>Ελευθερία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Peace-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Democracy-Freedom</a:t>
            </a:r>
            <a:endParaRPr lang="el-G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Children of the world</a:t>
            </a:r>
            <a:r>
              <a:rPr lang="el-GR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ask for food, home, love, friendship, health.</a:t>
            </a:r>
            <a:endParaRPr lang="el-GR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2 - Εικόνα" descr="DSC01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604448" cy="451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Ειρήνη-Δημοκρατία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Ελευθερία</a:t>
            </a:r>
            <a:b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Peace-</a:t>
            </a:r>
            <a:r>
              <a:rPr lang="el-G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Democracy-Freedom</a:t>
            </a:r>
            <a:endParaRPr lang="el-G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102_5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34481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Dove of Peace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102_5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608512" cy="3816424"/>
          </a:xfrm>
        </p:spPr>
      </p:pic>
      <p:pic>
        <p:nvPicPr>
          <p:cNvPr id="5" name="4 - Εικόνα" descr="102_5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35809">
            <a:off x="650057" y="2695068"/>
            <a:ext cx="2673384" cy="227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Children ask for peace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2 - Εικόνα" descr="102_5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41682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cans ask for freedom and democracy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2 - Εικόνα" descr="102_5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645024"/>
            <a:ext cx="5328592" cy="2592288"/>
          </a:xfrm>
          <a:prstGeom prst="rect">
            <a:avLst/>
          </a:prstGeom>
        </p:spPr>
      </p:pic>
      <p:pic>
        <p:nvPicPr>
          <p:cNvPr id="4" name="3 - Εικόνα" descr="102_5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438400" cy="1684784"/>
          </a:xfrm>
          <a:prstGeom prst="rect">
            <a:avLst/>
          </a:prstGeom>
        </p:spPr>
      </p:pic>
      <p:pic>
        <p:nvPicPr>
          <p:cNvPr id="6" name="5 - Εικόνα" descr="102_5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00808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DSC01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13690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 Democracy and Miss Dictatorship.</a:t>
            </a:r>
            <a:endParaRPr lang="el-GR" dirty="0"/>
          </a:p>
        </p:txBody>
      </p:sp>
      <p:pic>
        <p:nvPicPr>
          <p:cNvPr id="3" name="2 - Εικόνα" descr="102_5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3227">
            <a:off x="827584" y="2636912"/>
            <a:ext cx="2438400" cy="1828800"/>
          </a:xfrm>
          <a:prstGeom prst="rect">
            <a:avLst/>
          </a:prstGeom>
        </p:spPr>
      </p:pic>
      <p:pic>
        <p:nvPicPr>
          <p:cNvPr id="4" name="3 - Εικόνα" descr="102_5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060848"/>
            <a:ext cx="4896544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a right to health, food, water, clothes and love.</a:t>
            </a:r>
            <a:endParaRPr lang="el-GR" dirty="0"/>
          </a:p>
        </p:txBody>
      </p:sp>
      <p:pic>
        <p:nvPicPr>
          <p:cNvPr id="3" name="2 - Εικόνα" descr="102_5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05336">
            <a:off x="467544" y="2276872"/>
            <a:ext cx="1828800" cy="2438400"/>
          </a:xfrm>
          <a:prstGeom prst="rect">
            <a:avLst/>
          </a:prstGeom>
        </p:spPr>
      </p:pic>
      <p:pic>
        <p:nvPicPr>
          <p:cNvPr id="4" name="3 - Εικόνα" descr="102_5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48880"/>
            <a:ext cx="446449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DSC0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Προσαρμοσμένος 5">
      <a:dk1>
        <a:srgbClr val="92D050"/>
      </a:dk1>
      <a:lt1>
        <a:sysClr val="window" lastClr="FFFFFF"/>
      </a:lt1>
      <a:dk2>
        <a:srgbClr val="92D05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92D050"/>
      </a:accent6>
      <a:hlink>
        <a:srgbClr val="E2D700"/>
      </a:hlink>
      <a:folHlink>
        <a:srgbClr val="85DFD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63</Words>
  <Application>Microsoft Office PowerPoint</Application>
  <PresentationFormat>Προβολή στην οθόνη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Αποκορύφωμα</vt:lpstr>
      <vt:lpstr>23ο Νηπιαγωγείο ΛΑρισαΣ</vt:lpstr>
      <vt:lpstr>Ειρήνη-Δημοκρατία-Ελευθερία  Peace- Democracy-Freedom</vt:lpstr>
      <vt:lpstr>The Dove of Peace</vt:lpstr>
      <vt:lpstr>Children ask for peace</vt:lpstr>
      <vt:lpstr>The cans ask for freedom and democracy</vt:lpstr>
      <vt:lpstr>Διαφάνεια 6</vt:lpstr>
      <vt:lpstr>Miss Democracy and Miss Dictatorship.</vt:lpstr>
      <vt:lpstr>I have a right to health, food, water, clothes and love.</vt:lpstr>
      <vt:lpstr>Διαφάνεια 9</vt:lpstr>
      <vt:lpstr>Children of the world ask for food, home, love, friendship, health.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23ο Νηπιαγωγείο Λάρισας</dc:title>
  <dc:creator>Ελσα</dc:creator>
  <cp:lastModifiedBy>Ελσα</cp:lastModifiedBy>
  <cp:revision>15</cp:revision>
  <dcterms:created xsi:type="dcterms:W3CDTF">2014-11-15T12:41:53Z</dcterms:created>
  <dcterms:modified xsi:type="dcterms:W3CDTF">2014-11-29T16:53:05Z</dcterms:modified>
</cp:coreProperties>
</file>