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  <p:sldId id="264" r:id="rId9"/>
    <p:sldId id="257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2C8B985-41BE-434D-97CF-5F727668C56F}" type="datetimeFigureOut">
              <a:rPr lang="el-GR" smtClean="0"/>
              <a:pPr/>
              <a:t>30/11/2014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3A7F0FB-D564-4BEA-8C16-1D6EFCCD86D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myth of Athena</a:t>
            </a:r>
            <a:r>
              <a:rPr lang="el-GR" b="1" dirty="0" smtClean="0"/>
              <a:t/>
            </a:r>
            <a:br>
              <a:rPr lang="el-GR" b="1" dirty="0" smtClean="0"/>
            </a:br>
            <a:r>
              <a:rPr lang="el-GR" b="1" dirty="0" smtClean="0"/>
              <a:t>Ο μύθος της Αθηνάς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23 Kindergarten Larissa</a:t>
            </a:r>
            <a:r>
              <a:rPr lang="el-GR" sz="4000" dirty="0" smtClean="0">
                <a:solidFill>
                  <a:srgbClr val="C00000"/>
                </a:solidFill>
              </a:rPr>
              <a:t>-</a:t>
            </a:r>
            <a:r>
              <a:rPr lang="en-US" sz="4000" dirty="0" smtClean="0">
                <a:solidFill>
                  <a:srgbClr val="C00000"/>
                </a:solidFill>
              </a:rPr>
              <a:t>Greece</a:t>
            </a:r>
            <a:endParaRPr lang="el-GR" sz="40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November 2014</a:t>
            </a:r>
            <a:endParaRPr lang="el-GR" sz="4000" dirty="0" smtClean="0">
              <a:solidFill>
                <a:srgbClr val="C00000"/>
              </a:solidFill>
            </a:endParaRPr>
          </a:p>
          <a:p>
            <a:endParaRPr lang="el-GR" sz="4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Athena and Poseidon </a:t>
            </a:r>
            <a:r>
              <a:rPr lang="en-US" dirty="0" smtClean="0"/>
              <a:t>are fighting  who would protect the city of Athens.</a:t>
            </a:r>
            <a:endParaRPr lang="el-GR" dirty="0"/>
          </a:p>
        </p:txBody>
      </p:sp>
      <p:pic>
        <p:nvPicPr>
          <p:cNvPr id="4" name="3 - Θέση περιεχομένου" descr="102_5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210624">
            <a:off x="815504" y="2924027"/>
            <a:ext cx="2745547" cy="2698423"/>
          </a:xfrm>
        </p:spPr>
      </p:pic>
      <p:pic>
        <p:nvPicPr>
          <p:cNvPr id="5" name="4 - Εικόνα" descr="102_5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36912"/>
            <a:ext cx="4032448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Athena gave an olive tree to the city and Poseidon a horse.</a:t>
            </a:r>
            <a:endParaRPr lang="el-GR" dirty="0"/>
          </a:p>
        </p:txBody>
      </p:sp>
      <p:pic>
        <p:nvPicPr>
          <p:cNvPr id="5" name="4 - Θέση περιεχομένου" descr="102_59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0673857">
            <a:off x="843150" y="2239634"/>
            <a:ext cx="3888432" cy="2808312"/>
          </a:xfrm>
        </p:spPr>
      </p:pic>
      <p:pic>
        <p:nvPicPr>
          <p:cNvPr id="6" name="5 - Εικόνα" descr="102_5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298568">
            <a:off x="5008541" y="2970213"/>
            <a:ext cx="3240360" cy="341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Dias decided that olive was most useful gift, so Athena would protect the city. Goodness gave her name at the city.</a:t>
            </a:r>
            <a:endParaRPr lang="el-GR" sz="3600" dirty="0"/>
          </a:p>
        </p:txBody>
      </p:sp>
      <p:pic>
        <p:nvPicPr>
          <p:cNvPr id="5" name="4 - Εικόνα" descr="102_5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16627">
            <a:off x="5597340" y="3147619"/>
            <a:ext cx="3024336" cy="3240360"/>
          </a:xfrm>
          <a:prstGeom prst="rect">
            <a:avLst/>
          </a:prstGeom>
        </p:spPr>
      </p:pic>
      <p:pic>
        <p:nvPicPr>
          <p:cNvPr id="7" name="6 - Θέση περιεχομένου" descr="102_592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708920"/>
            <a:ext cx="4032448" cy="36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Olive, a valuable commodity</a:t>
            </a:r>
            <a:endParaRPr lang="el-GR" dirty="0"/>
          </a:p>
        </p:txBody>
      </p:sp>
      <p:pic>
        <p:nvPicPr>
          <p:cNvPr id="4" name="3 - Θέση περιεχομένου" descr="102_59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869726">
            <a:off x="4788024" y="2276872"/>
            <a:ext cx="3600400" cy="3168352"/>
          </a:xfrm>
        </p:spPr>
      </p:pic>
      <p:pic>
        <p:nvPicPr>
          <p:cNvPr id="5" name="4 - Εικόνα" descr="102_58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564904"/>
            <a:ext cx="2880320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2 - Εικόνα" descr="102_5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349035">
            <a:off x="4933000" y="2996209"/>
            <a:ext cx="3991403" cy="2707582"/>
          </a:xfrm>
          <a:prstGeom prst="rect">
            <a:avLst/>
          </a:prstGeom>
        </p:spPr>
      </p:pic>
      <p:pic>
        <p:nvPicPr>
          <p:cNvPr id="4" name="3 - Εικόνα" descr="102_59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28903">
            <a:off x="1617774" y="446826"/>
            <a:ext cx="4374267" cy="447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Clay vessels</a:t>
            </a:r>
            <a:endParaRPr lang="el-GR" dirty="0"/>
          </a:p>
        </p:txBody>
      </p:sp>
      <p:pic>
        <p:nvPicPr>
          <p:cNvPr id="4" name="3 - Θέση περιεχομένου" descr="102_5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9619634">
            <a:off x="709868" y="2791418"/>
            <a:ext cx="3066797" cy="3514930"/>
          </a:xfrm>
        </p:spPr>
      </p:pic>
      <p:pic>
        <p:nvPicPr>
          <p:cNvPr id="6" name="5 - Εικόνα" descr="102_5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392488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r>
              <a:rPr lang="en-US" dirty="0" smtClean="0"/>
              <a:t>oddess </a:t>
            </a:r>
            <a:r>
              <a:rPr lang="en-US" dirty="0" smtClean="0"/>
              <a:t>Athena and her </a:t>
            </a:r>
            <a:r>
              <a:rPr lang="en-US" dirty="0" smtClean="0"/>
              <a:t>spear.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Εικόνα" descr="102_5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5544616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olive grove.</a:t>
            </a:r>
            <a:endParaRPr lang="el-GR" dirty="0"/>
          </a:p>
        </p:txBody>
      </p:sp>
      <p:pic>
        <p:nvPicPr>
          <p:cNvPr id="4" name="3 - Θέση περιεχομένου" descr="102_5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2132856"/>
            <a:ext cx="5256584" cy="4392488"/>
          </a:xfrm>
        </p:spPr>
      </p:pic>
      <p:pic>
        <p:nvPicPr>
          <p:cNvPr id="5" name="4 - Εικόνα" descr="102_59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509998">
            <a:off x="486480" y="3007618"/>
            <a:ext cx="3001225" cy="264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Προσαρμοσμένος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00B050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</TotalTime>
  <Words>54</Words>
  <Application>Microsoft Office PowerPoint</Application>
  <PresentationFormat>Προβολή στην οθόνη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Ζωντάνια</vt:lpstr>
      <vt:lpstr>The myth of Athena Ο μύθος της Αθηνάς</vt:lpstr>
      <vt:lpstr>Athena and Poseidon are fighting  who would protect the city of Athens.</vt:lpstr>
      <vt:lpstr>Athena gave an olive tree to the city and Poseidon a horse.</vt:lpstr>
      <vt:lpstr> Dias decided that olive was most useful gift, so Athena would protect the city. Goodness gave her name at the city.</vt:lpstr>
      <vt:lpstr>Olive, a valuable commodity</vt:lpstr>
      <vt:lpstr>Διαφάνεια 6</vt:lpstr>
      <vt:lpstr>Clay vessels</vt:lpstr>
      <vt:lpstr>Goddess Athena and her spear.</vt:lpstr>
      <vt:lpstr>The olive grove.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myth of Athena</dc:title>
  <dc:creator>Ελσα</dc:creator>
  <cp:lastModifiedBy>Ελσα</cp:lastModifiedBy>
  <cp:revision>15</cp:revision>
  <dcterms:created xsi:type="dcterms:W3CDTF">2014-11-29T16:48:18Z</dcterms:created>
  <dcterms:modified xsi:type="dcterms:W3CDTF">2014-11-30T14:10:02Z</dcterms:modified>
</cp:coreProperties>
</file>