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D377EC-C116-4FDF-9FC1-2DD2D1BC830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26993F-4DA4-461E-B92E-F941A91F2B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800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25</a:t>
            </a:r>
            <a:r>
              <a:rPr lang="en-US" sz="7200" baseline="30000" dirty="0" smtClean="0"/>
              <a:t>th </a:t>
            </a:r>
            <a:r>
              <a:rPr lang="en-US" sz="7200" dirty="0" smtClean="0"/>
              <a:t>  of March 1821</a:t>
            </a:r>
            <a:br>
              <a:rPr lang="en-US" sz="7200" dirty="0" smtClean="0"/>
            </a:br>
            <a:r>
              <a:rPr lang="en-US" sz="3600" dirty="0" smtClean="0"/>
              <a:t>Greek National festival</a:t>
            </a:r>
            <a:br>
              <a:rPr lang="en-US" sz="3600" dirty="0" smtClean="0"/>
            </a:br>
            <a:r>
              <a:rPr lang="en-US" sz="3600" dirty="0" smtClean="0"/>
              <a:t>Kindergarten of </a:t>
            </a:r>
            <a:r>
              <a:rPr lang="en-US" sz="3600" dirty="0" err="1" smtClean="0"/>
              <a:t>Anavra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Larisa Greece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Styliani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Petkou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23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38667"/>
            <a:ext cx="3581400" cy="242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They are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decorating the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traditional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apron 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200" y="914400"/>
            <a:ext cx="4364831" cy="3581400"/>
          </a:xfrm>
        </p:spPr>
      </p:pic>
    </p:spTree>
    <p:extLst>
      <p:ext uri="{BB962C8B-B14F-4D97-AF65-F5344CB8AC3E}">
        <p14:creationId xmlns:p14="http://schemas.microsoft.com/office/powerpoint/2010/main" val="13274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4318"/>
          <a:stretch>
            <a:fillRect/>
          </a:stretch>
        </p:blipFill>
        <p:spPr>
          <a:xfrm>
            <a:off x="1905000" y="990600"/>
            <a:ext cx="5014912" cy="4114800"/>
          </a:xfrm>
        </p:spPr>
      </p:pic>
    </p:spTree>
    <p:extLst>
      <p:ext uri="{BB962C8B-B14F-4D97-AF65-F5344CB8AC3E}">
        <p14:creationId xmlns:p14="http://schemas.microsoft.com/office/powerpoint/2010/main" val="7257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8805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“secret school”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4312"/>
          <a:stretch>
            <a:fillRect/>
          </a:stretch>
        </p:blipFill>
        <p:spPr>
          <a:xfrm>
            <a:off x="762000" y="1219200"/>
            <a:ext cx="3566160" cy="292608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7896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Students`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paintings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303"/>
          <a:stretch>
            <a:fillRect/>
          </a:stretch>
        </p:blipFill>
        <p:spPr>
          <a:xfrm>
            <a:off x="381000" y="533400"/>
            <a:ext cx="5572125" cy="4572000"/>
          </a:xfrm>
        </p:spPr>
      </p:pic>
    </p:spTree>
    <p:extLst>
      <p:ext uri="{BB962C8B-B14F-4D97-AF65-F5344CB8AC3E}">
        <p14:creationId xmlns:p14="http://schemas.microsoft.com/office/powerpoint/2010/main" val="289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4312"/>
          <a:stretch>
            <a:fillRect/>
          </a:stretch>
        </p:blipFill>
        <p:spPr>
          <a:xfrm>
            <a:off x="1752600" y="990600"/>
            <a:ext cx="5200649" cy="4267200"/>
          </a:xfrm>
        </p:spPr>
      </p:pic>
    </p:spTree>
    <p:extLst>
      <p:ext uri="{BB962C8B-B14F-4D97-AF65-F5344CB8AC3E}">
        <p14:creationId xmlns:p14="http://schemas.microsoft.com/office/powerpoint/2010/main" val="42869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4312"/>
          <a:stretch>
            <a:fillRect/>
          </a:stretch>
        </p:blipFill>
        <p:spPr>
          <a:xfrm>
            <a:off x="1981199" y="1219200"/>
            <a:ext cx="4922043" cy="4038600"/>
          </a:xfrm>
        </p:spPr>
      </p:pic>
    </p:spTree>
    <p:extLst>
      <p:ext uri="{BB962C8B-B14F-4D97-AF65-F5344CB8AC3E}">
        <p14:creationId xmlns:p14="http://schemas.microsoft.com/office/powerpoint/2010/main" val="4251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4288"/>
          <a:stretch>
            <a:fillRect/>
          </a:stretch>
        </p:blipFill>
        <p:spPr>
          <a:xfrm>
            <a:off x="1981199" y="1219199"/>
            <a:ext cx="4829177" cy="3962401"/>
          </a:xfrm>
        </p:spPr>
      </p:pic>
    </p:spTree>
    <p:extLst>
      <p:ext uri="{BB962C8B-B14F-4D97-AF65-F5344CB8AC3E}">
        <p14:creationId xmlns:p14="http://schemas.microsoft.com/office/powerpoint/2010/main" val="3205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</a:t>
            </a:r>
            <a:r>
              <a:rPr lang="en-US" sz="4400" dirty="0" err="1" smtClean="0"/>
              <a:t>Evzone</a:t>
            </a:r>
            <a:r>
              <a:rPr lang="en-US" sz="4400" dirty="0" smtClean="0"/>
              <a:t> with  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geometrical 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shapes 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306"/>
          <a:stretch>
            <a:fillRect/>
          </a:stretch>
        </p:blipFill>
        <p:spPr>
          <a:xfrm>
            <a:off x="838200" y="1066800"/>
            <a:ext cx="4550568" cy="3733800"/>
          </a:xfrm>
        </p:spPr>
      </p:pic>
    </p:spTree>
    <p:extLst>
      <p:ext uri="{BB962C8B-B14F-4D97-AF65-F5344CB8AC3E}">
        <p14:creationId xmlns:p14="http://schemas.microsoft.com/office/powerpoint/2010/main" val="24312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57200"/>
            <a:ext cx="3126845" cy="3200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Making “tsarouhia”   </a:t>
            </a:r>
            <a:br>
              <a:rPr lang="en-US" sz="3200" dirty="0" smtClean="0"/>
            </a:br>
            <a:r>
              <a:rPr lang="en-US" sz="3200" dirty="0" smtClean="0"/>
              <a:t> traditional </a:t>
            </a:r>
            <a:br>
              <a:rPr lang="en-US" sz="3200" dirty="0" smtClean="0"/>
            </a:br>
            <a:r>
              <a:rPr lang="en-US" sz="3200" dirty="0" smtClean="0"/>
              <a:t> leather shoes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with pompons 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4307"/>
          <a:stretch>
            <a:fillRect/>
          </a:stretch>
        </p:blipFill>
        <p:spPr>
          <a:xfrm>
            <a:off x="838200" y="1066800"/>
            <a:ext cx="4457700" cy="3657600"/>
          </a:xfrm>
        </p:spPr>
      </p:pic>
    </p:spTree>
    <p:extLst>
      <p:ext uri="{BB962C8B-B14F-4D97-AF65-F5344CB8AC3E}">
        <p14:creationId xmlns:p14="http://schemas.microsoft.com/office/powerpoint/2010/main" val="34182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The leather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shoes are ready 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306"/>
          <a:stretch>
            <a:fillRect/>
          </a:stretch>
        </p:blipFill>
        <p:spPr>
          <a:xfrm>
            <a:off x="838200" y="1143000"/>
            <a:ext cx="4364831" cy="3581400"/>
          </a:xfrm>
        </p:spPr>
      </p:pic>
    </p:spTree>
    <p:extLst>
      <p:ext uri="{BB962C8B-B14F-4D97-AF65-F5344CB8AC3E}">
        <p14:creationId xmlns:p14="http://schemas.microsoft.com/office/powerpoint/2010/main" val="34215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Drawing the    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school with 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flags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199" y="1143000"/>
            <a:ext cx="4271962" cy="3505200"/>
          </a:xfrm>
        </p:spPr>
      </p:pic>
    </p:spTree>
    <p:extLst>
      <p:ext uri="{BB962C8B-B14F-4D97-AF65-F5344CB8AC3E}">
        <p14:creationId xmlns:p14="http://schemas.microsoft.com/office/powerpoint/2010/main" val="7159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29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25th   of March 1821 Greek National festival Kindergarten of Anavra  Larisa Greece  Styliani Petkou </vt:lpstr>
      <vt:lpstr>                Students`                  paintings </vt:lpstr>
      <vt:lpstr>PowerPoint Presentation</vt:lpstr>
      <vt:lpstr>PowerPoint Presentation</vt:lpstr>
      <vt:lpstr>PowerPoint Presentation</vt:lpstr>
      <vt:lpstr>     Evzone with        geometrical       shapes </vt:lpstr>
      <vt:lpstr> Making “tsarouhia”     traditional   leather shoes     with pompons </vt:lpstr>
      <vt:lpstr>    The leather       shoes are ready </vt:lpstr>
      <vt:lpstr>    Drawing the         school with      flags</vt:lpstr>
      <vt:lpstr>     They are         decorating the       traditional       apron </vt:lpstr>
      <vt:lpstr>PowerPoint Presentation</vt:lpstr>
      <vt:lpstr>The “secret school”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25η Μαρτίου</dc:title>
  <dc:creator>Christina</dc:creator>
  <cp:lastModifiedBy>Christina</cp:lastModifiedBy>
  <cp:revision>12</cp:revision>
  <dcterms:created xsi:type="dcterms:W3CDTF">2015-05-05T15:46:36Z</dcterms:created>
  <dcterms:modified xsi:type="dcterms:W3CDTF">2015-05-11T15:26:21Z</dcterms:modified>
</cp:coreProperties>
</file>