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65" r:id="rId4"/>
    <p:sldId id="266" r:id="rId5"/>
    <p:sldId id="267" r:id="rId6"/>
    <p:sldId id="268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Z:\logo.gi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707904" y="128689"/>
            <a:ext cx="1287653" cy="1140071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" name="Picture 2" descr="Z:\logo.gi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707904" y="128689"/>
            <a:ext cx="1287653" cy="114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B53DA6-89C5-4393-A5E9-064DF4CE5E87}" type="datetimeFigureOut">
              <a:rPr lang="tr-TR" smtClean="0"/>
              <a:pPr/>
              <a:t>20.10.2014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F413AF-283E-4406-9AF6-E3F365770A15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TED Eskişehir </a:t>
            </a:r>
            <a:r>
              <a:rPr lang="tr-TR" dirty="0" err="1" smtClean="0"/>
              <a:t>College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October</a:t>
            </a:r>
            <a:r>
              <a:rPr lang="tr-TR" dirty="0" smtClean="0"/>
              <a:t> </a:t>
            </a:r>
            <a:r>
              <a:rPr lang="tr-TR" dirty="0" err="1" smtClean="0"/>
              <a:t>Math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aokulu\Desktop\Okul\20141016_141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933825" cy="5314950"/>
          </a:xfrm>
          <a:prstGeom prst="rect">
            <a:avLst/>
          </a:prstGeom>
          <a:noFill/>
        </p:spPr>
      </p:pic>
      <p:pic>
        <p:nvPicPr>
          <p:cNvPr id="4099" name="Picture 3" descr="C:\Users\Anaokulu\Desktop\Okul\20141016_141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011487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aokulu\Desktop\Okul\20141016_141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222565" cy="5184576"/>
          </a:xfrm>
          <a:prstGeom prst="rect">
            <a:avLst/>
          </a:prstGeom>
          <a:noFill/>
        </p:spPr>
      </p:pic>
      <p:pic>
        <p:nvPicPr>
          <p:cNvPr id="5123" name="Picture 3" descr="C:\Users\Anaokulu\Desktop\Okul\20141016_141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00475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aokulu\Desktop\Okul\20141016_14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46666" cy="5400600"/>
          </a:xfrm>
          <a:prstGeom prst="rect">
            <a:avLst/>
          </a:prstGeom>
          <a:noFill/>
        </p:spPr>
      </p:pic>
      <p:pic>
        <p:nvPicPr>
          <p:cNvPr id="6147" name="Picture 3" descr="C:\Users\Anaokulu\Desktop\Okul\20141016_141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32331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aokulu\Desktop\Okul\20141016_14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195741" cy="5328592"/>
          </a:xfrm>
          <a:prstGeom prst="rect">
            <a:avLst/>
          </a:prstGeom>
          <a:noFill/>
        </p:spPr>
      </p:pic>
      <p:pic>
        <p:nvPicPr>
          <p:cNvPr id="7171" name="Picture 3" descr="C:\Users\Anaokulu\Desktop\Okul\20141016_141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952875" cy="535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699792" y="2958043"/>
            <a:ext cx="3243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Good</a:t>
            </a:r>
            <a:r>
              <a:rPr lang="tr-TR" sz="4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tr-TR" sz="48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bye</a:t>
            </a:r>
            <a:r>
              <a:rPr lang="tr-TR" sz="4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tr-TR" sz="4800" dirty="0" smtClean="0">
                <a:solidFill>
                  <a:schemeClr val="bg2">
                    <a:lumMod val="50000"/>
                  </a:schemeClr>
                </a:solidFill>
                <a:latin typeface="+mj-lt"/>
                <a:sym typeface="Wingdings" pitchFamily="2" charset="2"/>
              </a:rPr>
              <a:t></a:t>
            </a:r>
            <a:endParaRPr lang="tr-TR" sz="4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475656" y="2420888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Math</a:t>
            </a:r>
            <a:r>
              <a:rPr lang="tr-TR" sz="6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tr-TR" sz="60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About</a:t>
            </a:r>
            <a:r>
              <a:rPr lang="tr-TR" sz="6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tr-TR" sz="60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Me</a:t>
            </a:r>
            <a:r>
              <a:rPr lang="tr-TR" sz="6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tr-TR" sz="60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Activities</a:t>
            </a:r>
            <a:endParaRPr lang="tr-TR" sz="6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55576" y="250741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We wanted to work with children of parents</a:t>
            </a:r>
            <a:r>
              <a:rPr lang="tr-TR" sz="4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endParaRPr lang="tr-TR" sz="4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55576" y="249289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We gave the children </a:t>
            </a:r>
            <a:endParaRPr lang="tr-TR" sz="48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some titles</a:t>
            </a:r>
            <a:endParaRPr lang="tr-TR" sz="4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259632" y="2060848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y height </a:t>
            </a:r>
          </a:p>
          <a:p>
            <a:r>
              <a:rPr lang="tr-TR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y weight </a:t>
            </a:r>
          </a:p>
          <a:p>
            <a:r>
              <a:rPr lang="tr-TR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umber of teeth in my mouth </a:t>
            </a:r>
          </a:p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My shoe size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ect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endParaRPr lang="tr-TR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339752" y="2780928"/>
            <a:ext cx="3658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Here</a:t>
            </a:r>
            <a:r>
              <a:rPr lang="tr-TR" sz="4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tr-TR" sz="48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results</a:t>
            </a:r>
            <a:r>
              <a:rPr lang="tr-TR" sz="4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…</a:t>
            </a:r>
            <a:endParaRPr lang="tr-TR" sz="4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aokulu\Desktop\Okul\20141016_141339.jpg"/>
          <p:cNvPicPr>
            <a:picLocks noChangeAspect="1" noChangeArrowheads="1"/>
          </p:cNvPicPr>
          <p:nvPr/>
        </p:nvPicPr>
        <p:blipFill>
          <a:blip r:embed="rId2" cstate="print"/>
          <a:srcRect b="4662"/>
          <a:stretch>
            <a:fillRect/>
          </a:stretch>
        </p:blipFill>
        <p:spPr bwMode="auto">
          <a:xfrm>
            <a:off x="683568" y="1338833"/>
            <a:ext cx="7620000" cy="533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okulu\Desktop\Okul\20141016_14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40768"/>
            <a:ext cx="4055732" cy="5184576"/>
          </a:xfrm>
          <a:prstGeom prst="rect">
            <a:avLst/>
          </a:prstGeom>
          <a:noFill/>
        </p:spPr>
      </p:pic>
      <p:pic>
        <p:nvPicPr>
          <p:cNvPr id="1027" name="Picture 3" descr="C:\Users\Anaokulu\Desktop\Okul\20141016_141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1440160" cy="5639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aokulu\Desktop\Okul\20141016_141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930017" cy="5525508"/>
          </a:xfrm>
          <a:prstGeom prst="rect">
            <a:avLst/>
          </a:prstGeom>
          <a:noFill/>
        </p:spPr>
      </p:pic>
      <p:pic>
        <p:nvPicPr>
          <p:cNvPr id="3" name="Picture 3" descr="C:\Users\Anaokulu\Desktop\Okul\20141017_135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905250" cy="56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49</Words>
  <Application>Microsoft Office PowerPoint</Application>
  <PresentationFormat>Ekran Gösterisi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Akış</vt:lpstr>
      <vt:lpstr>TED Eskişehir College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Anaokulu</dc:creator>
  <cp:lastModifiedBy>Anaokulu</cp:lastModifiedBy>
  <cp:revision>5</cp:revision>
  <dcterms:created xsi:type="dcterms:W3CDTF">2014-10-20T07:18:17Z</dcterms:created>
  <dcterms:modified xsi:type="dcterms:W3CDTF">2014-10-20T10:33:12Z</dcterms:modified>
</cp:coreProperties>
</file>