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00015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Arial Narrow" pitchFamily="34" charset="0"/>
              </a:rPr>
              <a:t>Crafting Flowers</a:t>
            </a:r>
            <a:endParaRPr lang="el-GR" sz="5400" b="1" dirty="0">
              <a:solidFill>
                <a:srgbClr val="92D05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P4241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414340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- TextBox"/>
          <p:cNvSpPr txBox="1"/>
          <p:nvPr/>
        </p:nvSpPr>
        <p:spPr>
          <a:xfrm>
            <a:off x="2071670" y="6334780"/>
            <a:ext cx="5143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Kindergarten Larissa</a:t>
            </a:r>
            <a:endParaRPr lang="el-G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41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4241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41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41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21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1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4221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214554"/>
            <a:ext cx="4786314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21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41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4241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41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4241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41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4241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4241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4241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</Words>
  <PresentationFormat>Προβολή στην οθόνη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Crafting Flowers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Flowers</dc:title>
  <dc:creator>Theo Dal</dc:creator>
  <cp:lastModifiedBy>Theo Dal</cp:lastModifiedBy>
  <cp:revision>3</cp:revision>
  <dcterms:created xsi:type="dcterms:W3CDTF">2015-05-10T14:29:38Z</dcterms:created>
  <dcterms:modified xsi:type="dcterms:W3CDTF">2015-05-10T14:57:15Z</dcterms:modified>
</cp:coreProperties>
</file>