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F5F-04ED-42DE-8EA8-A68D46B324CE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34A7-D2E6-43A6-B362-D47E03474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981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F5F-04ED-42DE-8EA8-A68D46B324CE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34A7-D2E6-43A6-B362-D47E03474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76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F5F-04ED-42DE-8EA8-A68D46B324CE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34A7-D2E6-43A6-B362-D47E03474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754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F5F-04ED-42DE-8EA8-A68D46B324CE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34A7-D2E6-43A6-B362-D47E03474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960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F5F-04ED-42DE-8EA8-A68D46B324CE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34A7-D2E6-43A6-B362-D47E03474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518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F5F-04ED-42DE-8EA8-A68D46B324CE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34A7-D2E6-43A6-B362-D47E03474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66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F5F-04ED-42DE-8EA8-A68D46B324CE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34A7-D2E6-43A6-B362-D47E03474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1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F5F-04ED-42DE-8EA8-A68D46B324CE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34A7-D2E6-43A6-B362-D47E03474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348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F5F-04ED-42DE-8EA8-A68D46B324CE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34A7-D2E6-43A6-B362-D47E03474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447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F5F-04ED-42DE-8EA8-A68D46B324CE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34A7-D2E6-43A6-B362-D47E03474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529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F5F-04ED-42DE-8EA8-A68D46B324CE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34A7-D2E6-43A6-B362-D47E03474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978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22F5F-04ED-42DE-8EA8-A68D46B324CE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E34A7-D2E6-43A6-B362-D47E03474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52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09861" y="1196753"/>
            <a:ext cx="7628384" cy="5760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Decorating the Christmas Tree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982" y="95251"/>
            <a:ext cx="881201" cy="110150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40427"/>
            <a:ext cx="1638541" cy="480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3560" y="95251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</a:t>
            </a:r>
            <a:r>
              <a:rPr lang="en-US" b="1" dirty="0" err="1" smtClean="0"/>
              <a:t>indergarten</a:t>
            </a:r>
            <a:r>
              <a:rPr lang="en-US" b="1" dirty="0" smtClean="0"/>
              <a:t> of </a:t>
            </a:r>
            <a:r>
              <a:rPr lang="en-US" b="1" dirty="0" err="1" smtClean="0"/>
              <a:t>Pranesti</a:t>
            </a:r>
            <a:endParaRPr lang="el-GR" b="1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1799"/>
            <a:ext cx="4339681" cy="325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Θέση περιεχομένου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336" y="3284984"/>
            <a:ext cx="4364302" cy="3273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5994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93272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394472" cy="452596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54385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0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257668" cy="4525963"/>
          </a:xfrm>
        </p:spPr>
      </p:pic>
    </p:spTree>
    <p:extLst>
      <p:ext uri="{BB962C8B-B14F-4D97-AF65-F5344CB8AC3E}">
        <p14:creationId xmlns:p14="http://schemas.microsoft.com/office/powerpoint/2010/main" val="408236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4677984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3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610496" cy="4813995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4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6706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6327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2971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1976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81040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0857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394472" cy="452596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1"/>
            <a:ext cx="3384376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3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92041181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</Words>
  <Application>Microsoft Office PowerPoint</Application>
  <PresentationFormat>Προβολή στην οθόνη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Decorating the Christmas Tree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Decorating the Christmas Tree</dc:title>
  <dc:creator>maroula</dc:creator>
  <cp:lastModifiedBy>maroula</cp:lastModifiedBy>
  <cp:revision>3</cp:revision>
  <dcterms:created xsi:type="dcterms:W3CDTF">2015-01-11T14:59:08Z</dcterms:created>
  <dcterms:modified xsi:type="dcterms:W3CDTF">2015-01-11T15:24:13Z</dcterms:modified>
</cp:coreProperties>
</file>