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6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BF7"/>
    <a:srgbClr val="FF9002"/>
    <a:srgbClr val="BB0054"/>
    <a:srgbClr val="A3AEA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65BB-15B9-7D45-AC13-8B34CAF81E2D}" type="datetimeFigureOut">
              <a:rPr lang="es-ES" smtClean="0"/>
              <a:t>13/12/14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AC18-6E15-9645-8D1F-1016DA5F4BF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15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65BB-15B9-7D45-AC13-8B34CAF81E2D}" type="datetimeFigureOut">
              <a:rPr lang="es-ES" smtClean="0"/>
              <a:t>13/12/14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AC18-6E15-9645-8D1F-1016DA5F4BF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55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65BB-15B9-7D45-AC13-8B34CAF81E2D}" type="datetimeFigureOut">
              <a:rPr lang="es-ES" smtClean="0"/>
              <a:t>13/12/14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AC18-6E15-9645-8D1F-1016DA5F4BF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081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65BB-15B9-7D45-AC13-8B34CAF81E2D}" type="datetimeFigureOut">
              <a:rPr lang="es-ES" smtClean="0"/>
              <a:t>13/12/14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AC18-6E15-9645-8D1F-1016DA5F4BF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9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65BB-15B9-7D45-AC13-8B34CAF81E2D}" type="datetimeFigureOut">
              <a:rPr lang="es-ES" smtClean="0"/>
              <a:t>13/12/14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AC18-6E15-9645-8D1F-1016DA5F4BF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50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65BB-15B9-7D45-AC13-8B34CAF81E2D}" type="datetimeFigureOut">
              <a:rPr lang="es-ES" smtClean="0"/>
              <a:t>13/12/14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AC18-6E15-9645-8D1F-1016DA5F4BF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61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65BB-15B9-7D45-AC13-8B34CAF81E2D}" type="datetimeFigureOut">
              <a:rPr lang="es-ES" smtClean="0"/>
              <a:t>13/12/14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AC18-6E15-9645-8D1F-1016DA5F4BF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599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65BB-15B9-7D45-AC13-8B34CAF81E2D}" type="datetimeFigureOut">
              <a:rPr lang="es-ES" smtClean="0"/>
              <a:t>13/12/14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AC18-6E15-9645-8D1F-1016DA5F4BF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490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65BB-15B9-7D45-AC13-8B34CAF81E2D}" type="datetimeFigureOut">
              <a:rPr lang="es-ES" smtClean="0"/>
              <a:t>13/12/14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AC18-6E15-9645-8D1F-1016DA5F4BF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18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65BB-15B9-7D45-AC13-8B34CAF81E2D}" type="datetimeFigureOut">
              <a:rPr lang="es-ES" smtClean="0"/>
              <a:t>13/12/14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AC18-6E15-9645-8D1F-1016DA5F4BF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01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65BB-15B9-7D45-AC13-8B34CAF81E2D}" type="datetimeFigureOut">
              <a:rPr lang="es-ES" smtClean="0"/>
              <a:t>13/12/14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AC18-6E15-9645-8D1F-1016DA5F4BF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45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C65BB-15B9-7D45-AC13-8B34CAF81E2D}" type="datetimeFigureOut">
              <a:rPr lang="es-ES" smtClean="0"/>
              <a:t>13/12/14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8AC18-6E15-9645-8D1F-1016DA5F4BF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06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014-12-11 15.33.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5" y="1100666"/>
            <a:ext cx="5514297" cy="41187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157913" y="2540001"/>
            <a:ext cx="28110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/>
                <a:cs typeface="Comic Sans MS"/>
              </a:rPr>
              <a:t>Christmas </a:t>
            </a:r>
          </a:p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omic Sans MS"/>
                <a:cs typeface="Comic Sans MS"/>
              </a:rPr>
              <a:t>Ornaments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823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014-12-11 15.35.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36" y="663221"/>
            <a:ext cx="782152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4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014-12-11 15.34.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56" y="835706"/>
            <a:ext cx="6775988" cy="506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7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014-12-12 16.25.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1" y="556342"/>
            <a:ext cx="7662333" cy="572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69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014-12-12 16.52.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8" y="263493"/>
            <a:ext cx="8382000" cy="626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246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40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</Words>
  <Application>Microsoft Macintosh PowerPoint</Application>
  <PresentationFormat>Presentación en pantalla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Office 2004 Test Drive</dc:creator>
  <cp:lastModifiedBy>Usuario de Office 2004 Test Drive</cp:lastModifiedBy>
  <cp:revision>3</cp:revision>
  <dcterms:created xsi:type="dcterms:W3CDTF">2014-12-13T19:19:58Z</dcterms:created>
  <dcterms:modified xsi:type="dcterms:W3CDTF">2014-12-13T19:41:00Z</dcterms:modified>
</cp:coreProperties>
</file>