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44"/>
    <a:srgbClr val="CCFFCC"/>
    <a:srgbClr val="87378F"/>
    <a:srgbClr val="99FF99"/>
    <a:srgbClr val="0000FF"/>
    <a:srgbClr val="E3F62E"/>
    <a:srgbClr val="000099"/>
    <a:srgbClr val="006C31"/>
    <a:srgbClr val="C2E49C"/>
    <a:srgbClr val="B6DF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4660"/>
  </p:normalViewPr>
  <p:slideViewPr>
    <p:cSldViewPr>
      <p:cViewPr varScale="1">
        <p:scale>
          <a:sx n="103" d="100"/>
          <a:sy n="103" d="100"/>
        </p:scale>
        <p:origin x="-2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52678-69EA-4541-9313-C73192299B82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1CEFB-54B1-40FF-B8F0-B88A8C18A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319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52678-69EA-4541-9313-C73192299B82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1CEFB-54B1-40FF-B8F0-B88A8C18A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790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52678-69EA-4541-9313-C73192299B82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1CEFB-54B1-40FF-B8F0-B88A8C18A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52678-69EA-4541-9313-C73192299B82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1CEFB-54B1-40FF-B8F0-B88A8C18A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80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52678-69EA-4541-9313-C73192299B82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1CEFB-54B1-40FF-B8F0-B88A8C18A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25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52678-69EA-4541-9313-C73192299B82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1CEFB-54B1-40FF-B8F0-B88A8C18A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74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52678-69EA-4541-9313-C73192299B82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1CEFB-54B1-40FF-B8F0-B88A8C18A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79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52678-69EA-4541-9313-C73192299B82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1CEFB-54B1-40FF-B8F0-B88A8C18A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201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52678-69EA-4541-9313-C73192299B82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1CEFB-54B1-40FF-B8F0-B88A8C18A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28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52678-69EA-4541-9313-C73192299B82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1CEFB-54B1-40FF-B8F0-B88A8C18A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22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52678-69EA-4541-9313-C73192299B82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1CEFB-54B1-40FF-B8F0-B88A8C18A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15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52678-69EA-4541-9313-C73192299B82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1CEFB-54B1-40FF-B8F0-B88A8C18A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86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1"/>
            <a:ext cx="7772400" cy="245745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Kindergarten of Anavra Larisa GREECE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solidFill>
                  <a:srgbClr val="000099"/>
                </a:solidFill>
              </a:rPr>
              <a:t>Styliani Petkou</a:t>
            </a:r>
            <a:endParaRPr lang="en-US" sz="3600" dirty="0">
              <a:solidFill>
                <a:srgbClr val="00009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17526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E</a:t>
            </a:r>
            <a:r>
              <a:rPr lang="en-US" sz="6000" b="1" dirty="0" smtClean="0">
                <a:solidFill>
                  <a:srgbClr val="FFFF00"/>
                </a:solidFill>
              </a:rPr>
              <a:t>A</a:t>
            </a:r>
            <a:r>
              <a:rPr lang="en-US" sz="6000" b="1" dirty="0" smtClean="0">
                <a:solidFill>
                  <a:srgbClr val="0000FF"/>
                </a:solidFill>
              </a:rPr>
              <a:t>S</a:t>
            </a:r>
            <a:r>
              <a:rPr lang="en-US" sz="6000" b="1" dirty="0" smtClean="0">
                <a:solidFill>
                  <a:srgbClr val="FFFF00"/>
                </a:solidFill>
              </a:rPr>
              <a:t>T</a:t>
            </a:r>
            <a:r>
              <a:rPr lang="en-US" sz="6000" b="1" dirty="0" smtClean="0">
                <a:solidFill>
                  <a:srgbClr val="FF0000"/>
                </a:solidFill>
              </a:rPr>
              <a:t>E</a:t>
            </a:r>
            <a:r>
              <a:rPr lang="en-US" sz="6000" b="1" dirty="0" smtClean="0">
                <a:solidFill>
                  <a:srgbClr val="87378F"/>
                </a:solidFill>
              </a:rPr>
              <a:t>R</a:t>
            </a:r>
            <a:r>
              <a:rPr lang="en-US" sz="6000" b="1" dirty="0" smtClean="0">
                <a:solidFill>
                  <a:srgbClr val="009644"/>
                </a:solidFill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</a:rPr>
              <a:t>C</a:t>
            </a:r>
            <a:r>
              <a:rPr lang="en-US" sz="6000" b="1" dirty="0" smtClean="0">
                <a:solidFill>
                  <a:srgbClr val="0000FF"/>
                </a:solidFill>
              </a:rPr>
              <a:t>R</a:t>
            </a:r>
            <a:r>
              <a:rPr lang="en-US" sz="6000" b="1" dirty="0" smtClean="0">
                <a:solidFill>
                  <a:srgbClr val="FFFF00"/>
                </a:solidFill>
              </a:rPr>
              <a:t>A</a:t>
            </a:r>
            <a:r>
              <a:rPr lang="en-US" sz="6000" b="1" dirty="0" smtClean="0">
                <a:solidFill>
                  <a:srgbClr val="7030A0"/>
                </a:solidFill>
              </a:rPr>
              <a:t>F</a:t>
            </a:r>
            <a:r>
              <a:rPr lang="en-US" sz="6000" b="1" dirty="0" smtClean="0">
                <a:solidFill>
                  <a:srgbClr val="0000FF"/>
                </a:solidFill>
              </a:rPr>
              <a:t>T</a:t>
            </a:r>
            <a:r>
              <a:rPr lang="en-US" sz="6000" b="1" dirty="0" smtClean="0">
                <a:solidFill>
                  <a:srgbClr val="FFFF00"/>
                </a:solidFill>
              </a:rPr>
              <a:t>S </a:t>
            </a:r>
            <a:r>
              <a:rPr lang="en-US" sz="6000" b="1" dirty="0" smtClean="0">
                <a:solidFill>
                  <a:srgbClr val="009644"/>
                </a:solidFill>
              </a:rPr>
              <a:t> </a:t>
            </a:r>
            <a:endParaRPr lang="en-US" sz="6000" b="1" dirty="0">
              <a:solidFill>
                <a:srgbClr val="0096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87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ln w="63500">
            <a:solidFill>
              <a:schemeClr val="bg1"/>
            </a:solidFill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Painting the eggs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52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914400"/>
            <a:ext cx="5486400" cy="4114800"/>
          </a:xfrm>
          <a:ln w="635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609758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066800"/>
            <a:ext cx="5486400" cy="4114800"/>
          </a:xfrm>
          <a:ln w="63500" cap="sq" cmpd="sng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581176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990600"/>
            <a:ext cx="5486400" cy="4114800"/>
          </a:xfrm>
          <a:ln w="635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147217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0" b="5760"/>
          <a:stretch>
            <a:fillRect/>
          </a:stretch>
        </p:blipFill>
        <p:spPr>
          <a:ln w="63500">
            <a:solidFill>
              <a:schemeClr val="bg1"/>
            </a:solidFill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9644"/>
                </a:solidFill>
              </a:rPr>
              <a:t>Painting the Easter cards </a:t>
            </a:r>
            <a:endParaRPr lang="en-US" sz="4000" dirty="0">
              <a:solidFill>
                <a:srgbClr val="0096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246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ln w="63500" cmpd="sng">
            <a:solidFill>
              <a:schemeClr val="bg1"/>
            </a:solidFill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0" y="5367338"/>
            <a:ext cx="6324600" cy="804862"/>
          </a:xfrm>
        </p:spPr>
        <p:txBody>
          <a:bodyPr>
            <a:normAutofit fontScale="70000" lnSpcReduction="20000"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HAPPY EASTER TO ALL OF YOU!!!</a:t>
            </a:r>
            <a:endParaRPr lang="en-US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713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066800"/>
            <a:ext cx="5486400" cy="4114800"/>
          </a:xfrm>
          <a:ln w="635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381841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ln w="63500">
            <a:solidFill>
              <a:schemeClr val="bg1"/>
            </a:solidFill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B0F0"/>
                </a:solidFill>
              </a:rPr>
              <a:t>Painting the baskets </a:t>
            </a:r>
            <a:endParaRPr lang="en-US" sz="4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343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990600"/>
            <a:ext cx="5689600" cy="4267200"/>
          </a:xfrm>
          <a:ln w="635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416245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990600"/>
            <a:ext cx="5486400" cy="4114800"/>
          </a:xfrm>
          <a:ln w="635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139421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</TotalTime>
  <Words>24</Words>
  <Application>Microsoft Office PowerPoint</Application>
  <PresentationFormat>On-screen Show (4:3)</PresentationFormat>
  <Paragraphs>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Kindergarten of Anavra Larisa GREECE  Styliani Petkou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Kindergarten of Anavra Larisa GREECE  Styliani Petkou</dc:title>
  <dc:creator>Christina</dc:creator>
  <cp:lastModifiedBy>Christina</cp:lastModifiedBy>
  <cp:revision>25</cp:revision>
  <dcterms:created xsi:type="dcterms:W3CDTF">2015-04-25T10:52:12Z</dcterms:created>
  <dcterms:modified xsi:type="dcterms:W3CDTF">2015-05-12T15:55:33Z</dcterms:modified>
</cp:coreProperties>
</file>