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48" y="2857496"/>
            <a:ext cx="7772400" cy="928694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00CC00"/>
                </a:solidFill>
              </a:rPr>
              <a:t>Spring</a:t>
            </a:r>
            <a:endParaRPr lang="el-GR" sz="3600" b="1" dirty="0">
              <a:solidFill>
                <a:srgbClr val="00CC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P3101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- Εικόνα" descr="P31210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7252" y="3286124"/>
            <a:ext cx="4476747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P3121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P3121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714348" y="2857496"/>
            <a:ext cx="777240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60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Goodbye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2143108" y="5857892"/>
            <a:ext cx="51435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en-US" sz="2800" b="1" spc="50" baseline="300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800" b="1" spc="5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Kindergarten Larissa</a:t>
            </a:r>
            <a:endParaRPr lang="el-GR" sz="2800" b="1" spc="50" dirty="0">
              <a:ln w="1143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P31110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P31110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P31110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 txBox="1">
            <a:spLocks/>
          </p:cNvSpPr>
          <p:nvPr/>
        </p:nvSpPr>
        <p:spPr>
          <a:xfrm>
            <a:off x="714348" y="2857496"/>
            <a:ext cx="777240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Children Of World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P3091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93372" cy="3445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- Εικόνα" descr="P3091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12971"/>
            <a:ext cx="4593372" cy="3445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- Εικόνα" descr="P30910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50628" y="3412971"/>
            <a:ext cx="4593372" cy="3445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- Εικόνα" descr="P30910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76749" y="0"/>
            <a:ext cx="4667251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P3111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P31610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714348" y="2857496"/>
            <a:ext cx="777240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Good morning everybody!!!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12</Words>
  <PresentationFormat>Προβολή στην οθόνη (4:3)</PresentationFormat>
  <Paragraphs>5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Spring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Theo Dal</dc:creator>
  <cp:lastModifiedBy>Theo Dal</cp:lastModifiedBy>
  <cp:revision>12</cp:revision>
  <dcterms:created xsi:type="dcterms:W3CDTF">2015-03-26T17:35:52Z</dcterms:created>
  <dcterms:modified xsi:type="dcterms:W3CDTF">2015-03-26T19:35:07Z</dcterms:modified>
</cp:coreProperties>
</file>