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71" r:id="rId6"/>
    <p:sldId id="272" r:id="rId7"/>
    <p:sldId id="274" r:id="rId8"/>
    <p:sldId id="277" r:id="rId9"/>
    <p:sldId id="282" r:id="rId10"/>
    <p:sldId id="291" r:id="rId11"/>
    <p:sldId id="294" r:id="rId12"/>
    <p:sldId id="297" r:id="rId13"/>
    <p:sldId id="298" r:id="rId14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A96D-591B-4F4E-A77A-DA8A0D790483}" type="datetimeFigureOut">
              <a:rPr lang="lt-LT" smtClean="0"/>
              <a:pPr/>
              <a:t>2014.10.17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E7CB-1A17-4D13-80E7-FD33B89D9AD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A96D-591B-4F4E-A77A-DA8A0D790483}" type="datetimeFigureOut">
              <a:rPr lang="lt-LT" smtClean="0"/>
              <a:pPr/>
              <a:t>2014.10.17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E7CB-1A17-4D13-80E7-FD33B89D9AD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A96D-591B-4F4E-A77A-DA8A0D790483}" type="datetimeFigureOut">
              <a:rPr lang="lt-LT" smtClean="0"/>
              <a:pPr/>
              <a:t>2014.10.17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E7CB-1A17-4D13-80E7-FD33B89D9AD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A96D-591B-4F4E-A77A-DA8A0D790483}" type="datetimeFigureOut">
              <a:rPr lang="lt-LT" smtClean="0"/>
              <a:pPr/>
              <a:t>2014.10.17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E7CB-1A17-4D13-80E7-FD33B89D9AD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A96D-591B-4F4E-A77A-DA8A0D790483}" type="datetimeFigureOut">
              <a:rPr lang="lt-LT" smtClean="0"/>
              <a:pPr/>
              <a:t>2014.10.17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E7CB-1A17-4D13-80E7-FD33B89D9AD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A96D-591B-4F4E-A77A-DA8A0D790483}" type="datetimeFigureOut">
              <a:rPr lang="lt-LT" smtClean="0"/>
              <a:pPr/>
              <a:t>2014.10.17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E7CB-1A17-4D13-80E7-FD33B89D9AD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A96D-591B-4F4E-A77A-DA8A0D790483}" type="datetimeFigureOut">
              <a:rPr lang="lt-LT" smtClean="0"/>
              <a:pPr/>
              <a:t>2014.10.17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E7CB-1A17-4D13-80E7-FD33B89D9AD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A96D-591B-4F4E-A77A-DA8A0D790483}" type="datetimeFigureOut">
              <a:rPr lang="lt-LT" smtClean="0"/>
              <a:pPr/>
              <a:t>2014.10.17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E7CB-1A17-4D13-80E7-FD33B89D9AD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A96D-591B-4F4E-A77A-DA8A0D790483}" type="datetimeFigureOut">
              <a:rPr lang="lt-LT" smtClean="0"/>
              <a:pPr/>
              <a:t>2014.10.17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E7CB-1A17-4D13-80E7-FD33B89D9AD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A96D-591B-4F4E-A77A-DA8A0D790483}" type="datetimeFigureOut">
              <a:rPr lang="lt-LT" smtClean="0"/>
              <a:pPr/>
              <a:t>2014.10.17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E7CB-1A17-4D13-80E7-FD33B89D9AD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A96D-591B-4F4E-A77A-DA8A0D790483}" type="datetimeFigureOut">
              <a:rPr lang="lt-LT" smtClean="0"/>
              <a:pPr/>
              <a:t>2014.10.17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E7CB-1A17-4D13-80E7-FD33B89D9AD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8A96D-591B-4F4E-A77A-DA8A0D790483}" type="datetimeFigureOut">
              <a:rPr lang="lt-LT" smtClean="0"/>
              <a:pPr/>
              <a:t>2014.10.17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0E7CB-1A17-4D13-80E7-FD33B89D9ADD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MUZIKA\Ventukai_-_Rigdigdo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" name="Paveikslėlis 9" descr="j04230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5576" y="1124744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dirty="0" err="1" smtClean="0">
                <a:latin typeface="Arial Black" pitchFamily="34" charset="0"/>
              </a:rPr>
              <a:t>Our</a:t>
            </a:r>
            <a:r>
              <a:rPr lang="lt-LT" sz="3600" b="1" dirty="0" smtClean="0">
                <a:latin typeface="Arial Black" pitchFamily="34" charset="0"/>
              </a:rPr>
              <a:t> </a:t>
            </a:r>
            <a:r>
              <a:rPr lang="lt-LT" sz="3600" b="1" dirty="0" err="1" smtClean="0">
                <a:latin typeface="Arial Black" pitchFamily="34" charset="0"/>
              </a:rPr>
              <a:t>crafts</a:t>
            </a:r>
            <a:r>
              <a:rPr lang="lt-LT" sz="3600" b="1" dirty="0" smtClean="0">
                <a:latin typeface="Arial Black" pitchFamily="34" charset="0"/>
              </a:rPr>
              <a:t> </a:t>
            </a:r>
            <a:r>
              <a:rPr lang="lt-LT" sz="3600" b="1" dirty="0" err="1" smtClean="0">
                <a:latin typeface="Arial Black" pitchFamily="34" charset="0"/>
              </a:rPr>
              <a:t>from</a:t>
            </a:r>
            <a:r>
              <a:rPr lang="lt-LT" sz="3600" b="1" dirty="0" smtClean="0">
                <a:latin typeface="Arial Black" pitchFamily="34" charset="0"/>
              </a:rPr>
              <a:t> </a:t>
            </a:r>
          </a:p>
          <a:p>
            <a:r>
              <a:rPr lang="lt-LT" sz="3600" b="1" dirty="0" err="1" smtClean="0">
                <a:latin typeface="Arial Black" pitchFamily="34" charset="0"/>
              </a:rPr>
              <a:t>fruits</a:t>
            </a:r>
            <a:r>
              <a:rPr lang="lt-LT" sz="3600" b="1" dirty="0" smtClean="0">
                <a:latin typeface="Arial Black" pitchFamily="34" charset="0"/>
              </a:rPr>
              <a:t> </a:t>
            </a:r>
            <a:r>
              <a:rPr lang="lt-LT" sz="3600" b="1" dirty="0" err="1" smtClean="0">
                <a:latin typeface="Arial Black" pitchFamily="34" charset="0"/>
              </a:rPr>
              <a:t>and</a:t>
            </a:r>
            <a:r>
              <a:rPr lang="lt-LT" sz="3600" b="1" dirty="0" smtClean="0">
                <a:latin typeface="Arial Black" pitchFamily="34" charset="0"/>
              </a:rPr>
              <a:t> </a:t>
            </a:r>
            <a:r>
              <a:rPr lang="lt-LT" sz="3600" b="1" dirty="0" err="1" smtClean="0">
                <a:latin typeface="Arial Black" pitchFamily="34" charset="0"/>
              </a:rPr>
              <a:t>vegetables</a:t>
            </a:r>
            <a:endParaRPr lang="lt-LT" sz="3600" b="1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704" y="5194360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 err="1" smtClean="0"/>
              <a:t>Group</a:t>
            </a:r>
            <a:r>
              <a:rPr lang="lt-LT" sz="2800" b="1" dirty="0" smtClean="0"/>
              <a:t> “</a:t>
            </a:r>
            <a:r>
              <a:rPr lang="lt-LT" sz="2800" b="1" dirty="0" err="1" smtClean="0"/>
              <a:t>Sunflowers</a:t>
            </a:r>
            <a:r>
              <a:rPr lang="lt-LT" sz="2800" b="1" dirty="0" smtClean="0"/>
              <a:t>”, “Ąžuoliukas” </a:t>
            </a:r>
            <a:r>
              <a:rPr lang="lt-LT" sz="2800" b="1" dirty="0" err="1" smtClean="0"/>
              <a:t>school</a:t>
            </a:r>
            <a:r>
              <a:rPr lang="lt-LT" sz="2800" b="1" dirty="0" smtClean="0"/>
              <a:t>, JURBARKAS, LITHUANIA</a:t>
            </a:r>
            <a:endParaRPr lang="lt-LT" sz="2800" b="1" dirty="0"/>
          </a:p>
        </p:txBody>
      </p:sp>
      <p:pic>
        <p:nvPicPr>
          <p:cNvPr id="7" name="Ventukai_-_Rigdigd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4653136"/>
            <a:ext cx="1008112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 descr="CIMG976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2" y="692696"/>
            <a:ext cx="4680520" cy="5805264"/>
          </a:xfrm>
          <a:prstGeom prst="rect">
            <a:avLst/>
          </a:prstGeom>
        </p:spPr>
      </p:pic>
      <p:pic>
        <p:nvPicPr>
          <p:cNvPr id="3" name="Paveikslėlis 2" descr="CIMG969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20072" y="332656"/>
            <a:ext cx="3648856" cy="2880320"/>
          </a:xfrm>
          <a:prstGeom prst="rect">
            <a:avLst/>
          </a:prstGeom>
        </p:spPr>
      </p:pic>
      <p:pic>
        <p:nvPicPr>
          <p:cNvPr id="5" name="Paveikslėlis 4" descr="CIMG275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92080" y="3573016"/>
            <a:ext cx="3549882" cy="288032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 descr="CIMG9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16632"/>
            <a:ext cx="4788024" cy="3192016"/>
          </a:xfrm>
          <a:prstGeom prst="rect">
            <a:avLst/>
          </a:prstGeom>
        </p:spPr>
      </p:pic>
      <p:pic>
        <p:nvPicPr>
          <p:cNvPr id="4" name="Paveikslėlis 3" descr="CIMG97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789040"/>
            <a:ext cx="4247964" cy="2831976"/>
          </a:xfrm>
          <a:prstGeom prst="rect">
            <a:avLst/>
          </a:prstGeom>
        </p:spPr>
      </p:pic>
      <p:pic>
        <p:nvPicPr>
          <p:cNvPr id="5" name="Paveikslėlis 4" descr="CIMG274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27584" y="260648"/>
            <a:ext cx="2592288" cy="3314617"/>
          </a:xfrm>
          <a:prstGeom prst="rect">
            <a:avLst/>
          </a:prstGeom>
        </p:spPr>
      </p:pic>
      <p:pic>
        <p:nvPicPr>
          <p:cNvPr id="6" name="Paveikslėlis 5" descr="CIMG272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796136" y="3429000"/>
            <a:ext cx="2448272" cy="329399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 descr="10557295_1470453826552090_807880591358320240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42646"/>
            <a:ext cx="8280920" cy="621069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j04230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1052736"/>
            <a:ext cx="40324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6600" b="1" dirty="0" err="1" smtClean="0">
                <a:latin typeface="Arial Black" pitchFamily="34" charset="0"/>
              </a:rPr>
              <a:t>See</a:t>
            </a:r>
            <a:r>
              <a:rPr lang="lt-LT" sz="6600" b="1" dirty="0" smtClean="0">
                <a:latin typeface="Arial Black" pitchFamily="34" charset="0"/>
              </a:rPr>
              <a:t> </a:t>
            </a:r>
            <a:r>
              <a:rPr lang="lt-LT" sz="6600" b="1" dirty="0" err="1" smtClean="0">
                <a:latin typeface="Arial Black" pitchFamily="34" charset="0"/>
              </a:rPr>
              <a:t>you</a:t>
            </a:r>
            <a:r>
              <a:rPr lang="lt-LT" sz="6600" b="1" dirty="0" smtClean="0">
                <a:latin typeface="Arial Black" pitchFamily="34" charset="0"/>
              </a:rPr>
              <a:t> </a:t>
            </a:r>
            <a:r>
              <a:rPr lang="lt-LT" sz="6600" b="1" dirty="0" smtClean="0">
                <a:latin typeface="Arial Black" pitchFamily="34" charset="0"/>
                <a:sym typeface="Wingdings" pitchFamily="2" charset="2"/>
              </a:rPr>
              <a:t></a:t>
            </a:r>
            <a:endParaRPr lang="lt-LT" sz="66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 descr="CIMG008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88640"/>
            <a:ext cx="3610757" cy="3302164"/>
          </a:xfrm>
          <a:prstGeom prst="rect">
            <a:avLst/>
          </a:prstGeom>
        </p:spPr>
      </p:pic>
      <p:pic>
        <p:nvPicPr>
          <p:cNvPr id="3" name="Paveikslėlis 2" descr="CIMG028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11960" y="260648"/>
            <a:ext cx="4615498" cy="3102079"/>
          </a:xfrm>
          <a:prstGeom prst="rect">
            <a:avLst/>
          </a:prstGeom>
        </p:spPr>
      </p:pic>
      <p:pic>
        <p:nvPicPr>
          <p:cNvPr id="5" name="Paveikslėlis 4" descr="Atvaizd12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771038"/>
            <a:ext cx="3672408" cy="2754306"/>
          </a:xfrm>
          <a:prstGeom prst="rect">
            <a:avLst/>
          </a:prstGeom>
        </p:spPr>
      </p:pic>
      <p:pic>
        <p:nvPicPr>
          <p:cNvPr id="6" name="Paveikslėlis 5" descr="CIMG02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3573016"/>
            <a:ext cx="4644517" cy="3096344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 descr="CIMG02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1799705" cy="3312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aveikslėlis 3" descr="Atvaizd122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16216" y="1628800"/>
            <a:ext cx="2278569" cy="3648406"/>
          </a:xfrm>
          <a:prstGeom prst="rect">
            <a:avLst/>
          </a:prstGeom>
        </p:spPr>
      </p:pic>
      <p:pic>
        <p:nvPicPr>
          <p:cNvPr id="5" name="Paveikslėlis 4" descr="CIMG036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211960" y="3789040"/>
            <a:ext cx="2149186" cy="2624132"/>
          </a:xfrm>
          <a:prstGeom prst="rect">
            <a:avLst/>
          </a:prstGeom>
        </p:spPr>
      </p:pic>
      <p:pic>
        <p:nvPicPr>
          <p:cNvPr id="6" name="Paveikslėlis 5" descr="Atvaizd124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195736" y="1844824"/>
            <a:ext cx="1928299" cy="4029105"/>
          </a:xfrm>
          <a:prstGeom prst="rect">
            <a:avLst/>
          </a:prstGeom>
        </p:spPr>
      </p:pic>
      <p:pic>
        <p:nvPicPr>
          <p:cNvPr id="7" name="Paveikslėlis 6" descr="Atvaizd123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211960" y="188640"/>
            <a:ext cx="2016224" cy="319216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 descr="CIMG036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88024" y="3645024"/>
            <a:ext cx="3888432" cy="2732688"/>
          </a:xfrm>
          <a:prstGeom prst="rect">
            <a:avLst/>
          </a:prstGeom>
        </p:spPr>
      </p:pic>
      <p:pic>
        <p:nvPicPr>
          <p:cNvPr id="2" name="Paveikslėlis 1" descr="CIMG03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3888432" cy="3047650"/>
          </a:xfrm>
          <a:prstGeom prst="rect">
            <a:avLst/>
          </a:prstGeom>
        </p:spPr>
      </p:pic>
      <p:pic>
        <p:nvPicPr>
          <p:cNvPr id="4" name="Paveikslėlis 3" descr="CIMG273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44008" y="332656"/>
            <a:ext cx="4197628" cy="2808312"/>
          </a:xfrm>
          <a:prstGeom prst="rect">
            <a:avLst/>
          </a:prstGeom>
        </p:spPr>
      </p:pic>
      <p:pic>
        <p:nvPicPr>
          <p:cNvPr id="5" name="Paveikslėlis 4" descr="CIMG276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79512" y="3717032"/>
            <a:ext cx="4318149" cy="2607776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 descr="Atvaizd125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08104" y="116632"/>
            <a:ext cx="2988317" cy="2173240"/>
          </a:xfrm>
          <a:prstGeom prst="rect">
            <a:avLst/>
          </a:prstGeom>
        </p:spPr>
      </p:pic>
      <p:pic>
        <p:nvPicPr>
          <p:cNvPr id="2" name="Paveikslėlis 1" descr="Atvaizd123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520" y="116632"/>
            <a:ext cx="3964512" cy="3240360"/>
          </a:xfrm>
          <a:prstGeom prst="rect">
            <a:avLst/>
          </a:prstGeom>
        </p:spPr>
      </p:pic>
      <p:pic>
        <p:nvPicPr>
          <p:cNvPr id="4" name="Paveikslėlis 3" descr="Atvaizd125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55576" y="3573016"/>
            <a:ext cx="2736304" cy="3038382"/>
          </a:xfrm>
          <a:prstGeom prst="rect">
            <a:avLst/>
          </a:prstGeom>
        </p:spPr>
      </p:pic>
      <p:pic>
        <p:nvPicPr>
          <p:cNvPr id="5" name="Paveikslėlis 4" descr="CIMG970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716016" y="2468125"/>
            <a:ext cx="3125915" cy="4201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 descr="Atvaizd124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131840" y="980728"/>
            <a:ext cx="3384376" cy="4900540"/>
          </a:xfrm>
          <a:prstGeom prst="rect">
            <a:avLst/>
          </a:prstGeom>
        </p:spPr>
      </p:pic>
      <p:pic>
        <p:nvPicPr>
          <p:cNvPr id="4" name="Paveikslėlis 3" descr="CIMG02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116632"/>
            <a:ext cx="2160240" cy="3240360"/>
          </a:xfrm>
          <a:prstGeom prst="rect">
            <a:avLst/>
          </a:prstGeom>
        </p:spPr>
      </p:pic>
      <p:pic>
        <p:nvPicPr>
          <p:cNvPr id="5" name="Paveikslėlis 4" descr="CIMG028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51520" y="188640"/>
            <a:ext cx="2726615" cy="3177254"/>
          </a:xfrm>
          <a:prstGeom prst="rect">
            <a:avLst/>
          </a:prstGeom>
        </p:spPr>
      </p:pic>
      <p:pic>
        <p:nvPicPr>
          <p:cNvPr id="6" name="Paveikslėlis 5" descr="CIMG279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732240" y="3789040"/>
            <a:ext cx="2043756" cy="2658038"/>
          </a:xfrm>
          <a:prstGeom prst="rect">
            <a:avLst/>
          </a:prstGeom>
        </p:spPr>
      </p:pic>
      <p:pic>
        <p:nvPicPr>
          <p:cNvPr id="7" name="Paveikslėlis 6" descr="CIMG276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11560" y="3573016"/>
            <a:ext cx="1956040" cy="3008241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 descr="100_104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3933056"/>
            <a:ext cx="4392488" cy="2771012"/>
          </a:xfrm>
          <a:prstGeom prst="rect">
            <a:avLst/>
          </a:prstGeom>
        </p:spPr>
      </p:pic>
      <p:pic>
        <p:nvPicPr>
          <p:cNvPr id="4" name="Paveikslėlis 3" descr="CIMG272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9512" y="692696"/>
            <a:ext cx="3633494" cy="2764113"/>
          </a:xfrm>
          <a:prstGeom prst="rect">
            <a:avLst/>
          </a:prstGeom>
        </p:spPr>
      </p:pic>
      <p:pic>
        <p:nvPicPr>
          <p:cNvPr id="2" name="Paveikslėlis 1" descr="Atvaizd12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116632"/>
            <a:ext cx="4814304" cy="361072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Atvaizd12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948264" y="332656"/>
            <a:ext cx="1779445" cy="2673016"/>
          </a:xfrm>
          <a:prstGeom prst="rect">
            <a:avLst/>
          </a:prstGeom>
        </p:spPr>
      </p:pic>
      <p:pic>
        <p:nvPicPr>
          <p:cNvPr id="3" name="Paveikslėlis 2" descr="CIMG97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501008"/>
            <a:ext cx="1949963" cy="2924944"/>
          </a:xfrm>
          <a:prstGeom prst="rect">
            <a:avLst/>
          </a:prstGeom>
        </p:spPr>
      </p:pic>
      <p:pic>
        <p:nvPicPr>
          <p:cNvPr id="4" name="Paveikslėlis 3" descr="CIMG273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83568" y="476672"/>
            <a:ext cx="5732963" cy="2664296"/>
          </a:xfrm>
          <a:prstGeom prst="rect">
            <a:avLst/>
          </a:prstGeom>
        </p:spPr>
      </p:pic>
      <p:pic>
        <p:nvPicPr>
          <p:cNvPr id="5" name="Paveikslėlis 4" descr="CIMG275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95536" y="3789040"/>
            <a:ext cx="5924758" cy="2664296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 descr="CIMG69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88640"/>
            <a:ext cx="4728054" cy="2983056"/>
          </a:xfrm>
          <a:prstGeom prst="rect">
            <a:avLst/>
          </a:prstGeom>
        </p:spPr>
      </p:pic>
      <p:pic>
        <p:nvPicPr>
          <p:cNvPr id="4" name="Paveikslėlis 3" descr="CIMG27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99592" y="3861048"/>
            <a:ext cx="2376264" cy="2347489"/>
          </a:xfrm>
          <a:prstGeom prst="rect">
            <a:avLst/>
          </a:prstGeom>
        </p:spPr>
      </p:pic>
      <p:pic>
        <p:nvPicPr>
          <p:cNvPr id="5" name="Paveikslėlis 4" descr="CIMG279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44008" y="3573016"/>
            <a:ext cx="2736304" cy="3139741"/>
          </a:xfrm>
          <a:prstGeom prst="rect">
            <a:avLst/>
          </a:prstGeom>
        </p:spPr>
      </p:pic>
      <p:pic>
        <p:nvPicPr>
          <p:cNvPr id="6" name="Paveikslėlis 5" descr="CIMG96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116632"/>
            <a:ext cx="3239014" cy="329206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21</Words>
  <Application>Microsoft Office PowerPoint</Application>
  <PresentationFormat>Demonstracija ekrane (4:3)</PresentationFormat>
  <Paragraphs>4</Paragraphs>
  <Slides>13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14" baseType="lpstr">
      <vt:lpstr>Office tema</vt:lpstr>
      <vt:lpstr>Skaidrė 1</vt:lpstr>
      <vt:lpstr>Skaidrė 2</vt:lpstr>
      <vt:lpstr>Skaidrė 3</vt:lpstr>
      <vt:lpstr>Skaidrė 4</vt:lpstr>
      <vt:lpstr>Skaidrė 5</vt:lpstr>
      <vt:lpstr>Skaidrė 6</vt:lpstr>
      <vt:lpstr>Skaidrė 7</vt:lpstr>
      <vt:lpstr>Skaidrė 8</vt:lpstr>
      <vt:lpstr>Skaidrė 9</vt:lpstr>
      <vt:lpstr>Skaidrė 10</vt:lpstr>
      <vt:lpstr>Skaidrė 11</vt:lpstr>
      <vt:lpstr>Skaidrė 12</vt:lpstr>
      <vt:lpstr>Skaidrė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Skaidrė 1</dc:title>
  <dc:creator>ok</dc:creator>
  <cp:lastModifiedBy>ok</cp:lastModifiedBy>
  <cp:revision>23</cp:revision>
  <dcterms:created xsi:type="dcterms:W3CDTF">2014-10-16T18:10:18Z</dcterms:created>
  <dcterms:modified xsi:type="dcterms:W3CDTF">2014-10-17T18:02:14Z</dcterms:modified>
</cp:coreProperties>
</file>