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5" r:id="rId3"/>
    <p:sldId id="257" r:id="rId4"/>
    <p:sldId id="264" r:id="rId5"/>
    <p:sldId id="260" r:id="rId6"/>
    <p:sldId id="271" r:id="rId7"/>
    <p:sldId id="259" r:id="rId8"/>
    <p:sldId id="258" r:id="rId9"/>
    <p:sldId id="266" r:id="rId10"/>
    <p:sldId id="267" r:id="rId11"/>
    <p:sldId id="268" r:id="rId12"/>
    <p:sldId id="269" r:id="rId13"/>
    <p:sldId id="272" r:id="rId14"/>
    <p:sldId id="263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FAACF98-755A-4A2B-8C3C-13022EB03115}" type="datetimeFigureOut">
              <a:rPr lang="el-GR" smtClean="0"/>
              <a:pPr/>
              <a:t>13/3/2015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21077B-C868-4702-B996-686BA069DC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CF98-755A-4A2B-8C3C-13022EB03115}" type="datetimeFigureOut">
              <a:rPr lang="el-GR" smtClean="0"/>
              <a:pPr/>
              <a:t>13/3/2015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077B-C868-4702-B996-686BA069DC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FAACF98-755A-4A2B-8C3C-13022EB03115}" type="datetimeFigureOut">
              <a:rPr lang="el-GR" smtClean="0"/>
              <a:pPr/>
              <a:t>13/3/2015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221077B-C868-4702-B996-686BA069DC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CF98-755A-4A2B-8C3C-13022EB03115}" type="datetimeFigureOut">
              <a:rPr lang="el-GR" smtClean="0"/>
              <a:pPr/>
              <a:t>13/3/2015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21077B-C868-4702-B996-686BA069DC8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CF98-755A-4A2B-8C3C-13022EB03115}" type="datetimeFigureOut">
              <a:rPr lang="el-GR" smtClean="0"/>
              <a:pPr/>
              <a:t>13/3/2015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221077B-C868-4702-B996-686BA069DC8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FAACF98-755A-4A2B-8C3C-13022EB03115}" type="datetimeFigureOut">
              <a:rPr lang="el-GR" smtClean="0"/>
              <a:pPr/>
              <a:t>13/3/2015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21077B-C868-4702-B996-686BA069DC8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FAACF98-755A-4A2B-8C3C-13022EB03115}" type="datetimeFigureOut">
              <a:rPr lang="el-GR" smtClean="0"/>
              <a:pPr/>
              <a:t>13/3/2015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21077B-C868-4702-B996-686BA069DC8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CF98-755A-4A2B-8C3C-13022EB03115}" type="datetimeFigureOut">
              <a:rPr lang="el-GR" smtClean="0"/>
              <a:pPr/>
              <a:t>13/3/2015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21077B-C868-4702-B996-686BA069DC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CF98-755A-4A2B-8C3C-13022EB03115}" type="datetimeFigureOut">
              <a:rPr lang="el-GR" smtClean="0"/>
              <a:pPr/>
              <a:t>13/3/2015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21077B-C868-4702-B996-686BA069DC8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CF98-755A-4A2B-8C3C-13022EB03115}" type="datetimeFigureOut">
              <a:rPr lang="el-GR" smtClean="0"/>
              <a:pPr/>
              <a:t>13/3/2015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21077B-C868-4702-B996-686BA069DC8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FAACF98-755A-4A2B-8C3C-13022EB03115}" type="datetimeFigureOut">
              <a:rPr lang="el-GR" smtClean="0"/>
              <a:pPr/>
              <a:t>13/3/2015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221077B-C868-4702-B996-686BA069DC8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AACF98-755A-4A2B-8C3C-13022EB03115}" type="datetimeFigureOut">
              <a:rPr lang="el-GR" smtClean="0"/>
              <a:pPr/>
              <a:t>13/3/2015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21077B-C868-4702-B996-686BA069DC8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</a:rPr>
              <a:t>THE SWEETEST BREAD</a:t>
            </a:r>
            <a:endParaRPr lang="el-GR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Kneading our own bread</a:t>
            </a:r>
            <a:endParaRPr lang="el-GR" sz="4400" dirty="0"/>
          </a:p>
        </p:txBody>
      </p:sp>
      <p:pic>
        <p:nvPicPr>
          <p:cNvPr id="4" name="3 - Εικόνα" descr="P310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548680"/>
            <a:ext cx="453650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6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We like to mold the dough.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8" name="7 - Θέση περιεχομένου" descr="P31000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5994401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We really enjoy it!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5 - Θέση περιεχομένου" descr="P31000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5994401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 think we finished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5 - Θέση περιεχομένου" descr="P31000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5994401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Ready to  bake them in the oven.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3 - Θέση περιεχομένου" descr="P31000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5468927" cy="4184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Bread was taken to school.</a:t>
            </a:r>
            <a:endParaRPr lang="el-G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4 - Θέση περιεχομένου" descr="Εικόνα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5930007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It’s the sweetest bread!</a:t>
            </a:r>
            <a:endParaRPr lang="el-GR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3 - Θέση περιεχομένου" descr="P31000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24214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In the oven of our neighborhood, we make bread out of our hands.</a:t>
            </a:r>
            <a:endParaRPr lang="el-G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3 - Θέση περιεχομένου" descr="P31000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5947589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063808" cy="82413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The baker explains us where is kneaded </a:t>
            </a:r>
            <a:r>
              <a:rPr lang="en-US" sz="320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3200" smtClean="0">
                <a:solidFill>
                  <a:schemeClr val="accent5">
                    <a:lumMod val="50000"/>
                  </a:schemeClr>
                </a:solidFill>
              </a:rPr>
              <a:t>dough.</a:t>
            </a:r>
            <a:endParaRPr lang="el-G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7 - Θέση περιεχομένου" descr="P3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5994401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We will use flour and water.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3 - Θέση περιεχομένου" descr="P31000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916832"/>
            <a:ext cx="337185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We can give various shapes in dough. </a:t>
            </a:r>
            <a:endParaRPr lang="el-G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5 - Θέση περιεχομένου" descr="P310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5994401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This one looks like a ball.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5 - Θέση περιεχομένου" descr="P310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844824"/>
            <a:ext cx="337185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It's time for kneading.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6" name="5 - Θέση περιεχομένου" descr="P310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5994401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How soft is the dough !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5 - Θέση περιεχομένου" descr="P310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844824"/>
            <a:ext cx="3643177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We enjoy kneading!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3 - Θέση περιεχομένου" descr="P31000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922987" cy="4442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Λειτουργική μονάδα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204</TotalTime>
  <Words>86</Words>
  <Application>Microsoft Office PowerPoint</Application>
  <PresentationFormat>Προβολή στην οθόνη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Διάμεσος</vt:lpstr>
      <vt:lpstr>THE SWEETEST BREAD</vt:lpstr>
      <vt:lpstr>In the oven of our neighborhood, we make bread out of our hands.</vt:lpstr>
      <vt:lpstr>The baker explains us where is kneaded the dough.</vt:lpstr>
      <vt:lpstr>We will use flour and water.</vt:lpstr>
      <vt:lpstr>We can give various shapes in dough. </vt:lpstr>
      <vt:lpstr>This one looks like a ball.</vt:lpstr>
      <vt:lpstr> It's time for kneading. </vt:lpstr>
      <vt:lpstr> How soft is the dough ! </vt:lpstr>
      <vt:lpstr>We enjoy kneading!</vt:lpstr>
      <vt:lpstr> We like to mold the dough. </vt:lpstr>
      <vt:lpstr>We really enjoy it!</vt:lpstr>
      <vt:lpstr>I think we finished</vt:lpstr>
      <vt:lpstr>Ready to  bake them in the oven.</vt:lpstr>
      <vt:lpstr>Bread was taken to school.</vt:lpstr>
      <vt:lpstr>It’s the sweetest bread!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ΣΤΕΛΛΑ</dc:creator>
  <cp:lastModifiedBy>ΣΤΕΛΛΑ</cp:lastModifiedBy>
  <cp:revision>28</cp:revision>
  <dcterms:created xsi:type="dcterms:W3CDTF">2015-03-12T19:04:23Z</dcterms:created>
  <dcterms:modified xsi:type="dcterms:W3CDTF">2015-03-13T14:28:38Z</dcterms:modified>
</cp:coreProperties>
</file>