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0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2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56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32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685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72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593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64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298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540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962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656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44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22236-14D4-8340-B540-C0F918EB066C}" type="datetimeFigureOut">
              <a:rPr lang="es-ES" smtClean="0"/>
              <a:t>3/11/14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233CD-7EC1-0F45-AF3A-00079164B1F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49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831358" y="3200553"/>
            <a:ext cx="3009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008000"/>
                </a:solidFill>
              </a:rPr>
              <a:t>Green Witches</a:t>
            </a:r>
            <a:endParaRPr lang="en-GB" sz="3600" b="1" dirty="0">
              <a:solidFill>
                <a:srgbClr val="008000"/>
              </a:solidFill>
            </a:endParaRPr>
          </a:p>
        </p:txBody>
      </p:sp>
      <p:pic>
        <p:nvPicPr>
          <p:cNvPr id="6" name="Imagen 5" descr="2014-10-30 13.37.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5" y="1545603"/>
            <a:ext cx="5357523" cy="400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1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tretch>
            <a:fillRect/>
          </a:stretch>
        </p:blipFill>
        <p:spPr>
          <a:xfrm>
            <a:off x="587226" y="1309333"/>
            <a:ext cx="1962756" cy="2135547"/>
          </a:xfrm>
          <a:prstGeom prst="rect">
            <a:avLst/>
          </a:prstGeom>
        </p:spPr>
      </p:pic>
      <p:pic>
        <p:nvPicPr>
          <p:cNvPr id="4" name="Picture 2" descr="ARTS AND CRAFT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3400"/>
            <a:ext cx="4953000" cy="371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rge Crist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8200"/>
            <a:ext cx="161290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90800" y="4876800"/>
            <a:ext cx="5562600" cy="1219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s-ES_tradnl">
              <a:latin typeface="Times New Roman" charset="0"/>
            </a:endParaRPr>
          </a:p>
          <a:p>
            <a:pPr algn="ctr"/>
            <a:r>
              <a:rPr lang="es-ES_tradnl">
                <a:latin typeface="Times New Roman" charset="0"/>
              </a:rPr>
              <a:t>http://mestreacasa.gva.es/web/jover_mar7</a:t>
            </a:r>
          </a:p>
          <a:p>
            <a:pPr algn="ctr"/>
            <a:endParaRPr lang="es-ES_tradnl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9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0-30 12.55.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7" y="342291"/>
            <a:ext cx="8011769" cy="59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2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0-30 12.58.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85" y="574525"/>
            <a:ext cx="7489957" cy="55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0-31 13.20.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6" y="570736"/>
            <a:ext cx="7430885" cy="55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9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0-30 13.45.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21" y="323256"/>
            <a:ext cx="8024076" cy="59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2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14-10-31 13.37.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1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0-31 13.45.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42" y="334717"/>
            <a:ext cx="6109810" cy="61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3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0-31 13.47.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42" y="283605"/>
            <a:ext cx="6200300" cy="62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55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4-10-30 13.36.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21" y="580701"/>
            <a:ext cx="7470266" cy="557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157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</Words>
  <Application>Microsoft Macintosh PowerPoint</Application>
  <PresentationFormat>Presentación en pantalla (4:3)</PresentationFormat>
  <Paragraphs>3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Office 2004 Test Drive</dc:creator>
  <cp:lastModifiedBy>Usuario de Office 2004 Test Drive</cp:lastModifiedBy>
  <cp:revision>5</cp:revision>
  <dcterms:created xsi:type="dcterms:W3CDTF">2014-11-03T16:45:49Z</dcterms:created>
  <dcterms:modified xsi:type="dcterms:W3CDTF">2014-11-03T17:20:52Z</dcterms:modified>
</cp:coreProperties>
</file>