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0" r:id="rId5"/>
    <p:sldId id="257" r:id="rId6"/>
    <p:sldId id="266" r:id="rId7"/>
    <p:sldId id="265" r:id="rId8"/>
    <p:sldId id="264" r:id="rId9"/>
    <p:sldId id="263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1B6-066C-4E24-93A6-487DEC783777}" type="datetimeFigureOut">
              <a:rPr lang="el-GR" smtClean="0"/>
              <a:t>1/11/2014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C76E-9AF2-4D6A-B7F3-249A2D7A1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391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1B6-066C-4E24-93A6-487DEC783777}" type="datetimeFigureOut">
              <a:rPr lang="el-GR" smtClean="0"/>
              <a:t>1/11/2014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C76E-9AF2-4D6A-B7F3-249A2D7A1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338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1B6-066C-4E24-93A6-487DEC783777}" type="datetimeFigureOut">
              <a:rPr lang="el-GR" smtClean="0"/>
              <a:t>1/11/2014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C76E-9AF2-4D6A-B7F3-249A2D7A1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892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1B6-066C-4E24-93A6-487DEC783777}" type="datetimeFigureOut">
              <a:rPr lang="el-GR" smtClean="0"/>
              <a:t>1/11/2014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C76E-9AF2-4D6A-B7F3-249A2D7A1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04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1B6-066C-4E24-93A6-487DEC783777}" type="datetimeFigureOut">
              <a:rPr lang="el-GR" smtClean="0"/>
              <a:t>1/11/2014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C76E-9AF2-4D6A-B7F3-249A2D7A1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176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1B6-066C-4E24-93A6-487DEC783777}" type="datetimeFigureOut">
              <a:rPr lang="el-GR" smtClean="0"/>
              <a:t>1/11/2014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C76E-9AF2-4D6A-B7F3-249A2D7A1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97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1B6-066C-4E24-93A6-487DEC783777}" type="datetimeFigureOut">
              <a:rPr lang="el-GR" smtClean="0"/>
              <a:t>1/11/2014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C76E-9AF2-4D6A-B7F3-249A2D7A1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508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1B6-066C-4E24-93A6-487DEC783777}" type="datetimeFigureOut">
              <a:rPr lang="el-GR" smtClean="0"/>
              <a:t>1/11/2014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C76E-9AF2-4D6A-B7F3-249A2D7A1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613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1B6-066C-4E24-93A6-487DEC783777}" type="datetimeFigureOut">
              <a:rPr lang="el-GR" smtClean="0"/>
              <a:t>1/11/2014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C76E-9AF2-4D6A-B7F3-249A2D7A1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697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1B6-066C-4E24-93A6-487DEC783777}" type="datetimeFigureOut">
              <a:rPr lang="el-GR" smtClean="0"/>
              <a:t>1/11/2014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C76E-9AF2-4D6A-B7F3-249A2D7A1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765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61B6-066C-4E24-93A6-487DEC783777}" type="datetimeFigureOut">
              <a:rPr lang="el-GR" smtClean="0"/>
              <a:t>1/11/2014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C76E-9AF2-4D6A-B7F3-249A2D7A1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778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bg1"/>
          </a:fgClr>
          <a:bgClr>
            <a:schemeClr val="accent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361B6-066C-4E24-93A6-487DEC783777}" type="datetimeFigureOut">
              <a:rPr lang="el-GR" smtClean="0"/>
              <a:t>1/11/2014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C76E-9AF2-4D6A-B7F3-249A2D7A19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52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817109" y="881484"/>
            <a:ext cx="5131155" cy="648072"/>
          </a:xfr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i="1" dirty="0" smtClean="0">
                <a:solidFill>
                  <a:srgbClr val="C00000"/>
                </a:solidFill>
                <a:latin typeface="Chiller" panose="04020404031007020602" pitchFamily="82" charset="0"/>
                <a:cs typeface="Aparajita" panose="020B0604020202020204" pitchFamily="34" charset="0"/>
              </a:rPr>
              <a:t>The pomegranate</a:t>
            </a:r>
            <a:endParaRPr lang="el-GR" sz="3600" b="1" i="1" dirty="0">
              <a:solidFill>
                <a:srgbClr val="C00000"/>
              </a:solidFill>
              <a:cs typeface="Aparajita" panose="020B060402020202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97029" y="1700808"/>
            <a:ext cx="6184776" cy="648072"/>
          </a:xfrm>
        </p:spPr>
        <p:txBody>
          <a:bodyPr>
            <a:normAutofit/>
          </a:bodyPr>
          <a:lstStyle/>
          <a:p>
            <a:pPr algn="l"/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  <a:latin typeface="Chiller" panose="04020404031007020602" pitchFamily="82" charset="0"/>
              </a:rPr>
              <a:t>Each pupil decides what material he/she will  use:</a:t>
            </a:r>
            <a:endParaRPr lang="el-GR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6" name="Εικόνα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109" y="2420888"/>
            <a:ext cx="5544616" cy="4158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" y="160129"/>
            <a:ext cx="1754138" cy="51414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96" y="241746"/>
            <a:ext cx="2035008" cy="1459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670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316" y="188639"/>
            <a:ext cx="4881991" cy="6509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3649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8346"/>
            <a:ext cx="4793580" cy="6391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3797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721572" cy="6295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782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9081"/>
            <a:ext cx="5040560" cy="67207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516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0648"/>
            <a:ext cx="4649564" cy="61994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8094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1196752"/>
            <a:ext cx="6545700" cy="4929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767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356992"/>
            <a:ext cx="4392488" cy="32943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8640"/>
            <a:ext cx="4284476" cy="30918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730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9"/>
            <a:ext cx="4114522" cy="5486029"/>
          </a:xfrm>
          <a:prstGeom prst="ellipse">
            <a:avLst/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80729"/>
            <a:ext cx="4135797" cy="5514396"/>
          </a:xfrm>
          <a:prstGeom prst="ellipse">
            <a:avLst/>
          </a:prstGeom>
          <a:ln w="190500" cap="rnd">
            <a:solidFill>
              <a:schemeClr val="accent4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59949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028384" cy="6021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3327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14"/>
            <a:ext cx="8299446" cy="6225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777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54252" y="-682044"/>
            <a:ext cx="6092132" cy="8121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08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3906"/>
            <a:ext cx="8568952" cy="64267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697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776864" cy="5832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05323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</TotalTime>
  <Words>11</Words>
  <Application>Microsoft Office PowerPoint</Application>
  <PresentationFormat>Προβολή στην οθόνη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The pomegranate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pomegranate</dc:title>
  <dc:creator>maroula</dc:creator>
  <cp:lastModifiedBy>maroula</cp:lastModifiedBy>
  <cp:revision>9</cp:revision>
  <dcterms:created xsi:type="dcterms:W3CDTF">2014-10-31T21:16:54Z</dcterms:created>
  <dcterms:modified xsi:type="dcterms:W3CDTF">2014-11-01T12:36:29Z</dcterms:modified>
</cp:coreProperties>
</file>