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61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71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573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64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00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59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430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96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52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663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98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8DD18-2B06-41BA-8B4C-C583EBAA4D75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0F5A2-C37F-428D-8A2C-E605B2DA13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56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32645" y="1234405"/>
            <a:ext cx="5226174" cy="648072"/>
          </a:xfrm>
          <a:ln>
            <a:solidFill>
              <a:schemeClr val="accent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Golden Angels</a:t>
            </a:r>
            <a:endParaRPr lang="el-GR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34" y="87939"/>
            <a:ext cx="944657" cy="11808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5250033" y="10313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Kindergarten of </a:t>
            </a:r>
            <a:r>
              <a:rPr lang="en-US" b="1" dirty="0" err="1" smtClean="0"/>
              <a:t>Paranesti</a:t>
            </a:r>
            <a:endParaRPr lang="el-GR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139"/>
            <a:ext cx="2762250" cy="809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1455"/>
            <a:ext cx="3651870" cy="486916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77" y="1981454"/>
            <a:ext cx="3657409" cy="48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2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9325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75286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8751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53520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4241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9834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4906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2533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394472" cy="45259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579616" cy="34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93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</Words>
  <Application>Microsoft Office PowerPoint</Application>
  <PresentationFormat>Προβολή στην οθόνη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Golden Angels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maroula</dc:creator>
  <cp:lastModifiedBy>maroula</cp:lastModifiedBy>
  <cp:revision>3</cp:revision>
  <dcterms:created xsi:type="dcterms:W3CDTF">2015-01-11T15:27:40Z</dcterms:created>
  <dcterms:modified xsi:type="dcterms:W3CDTF">2015-01-11T16:27:05Z</dcterms:modified>
</cp:coreProperties>
</file>