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4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15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69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03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2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7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61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34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28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96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1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B252-15E2-424A-8D1B-080FEE7C35B4}" type="datetimeFigureOut">
              <a:rPr lang="es-ES" smtClean="0"/>
              <a:t>30/11/14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7ED71-34AB-824E-966D-3F077A13E3B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67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4-11-28 14.38.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9206" r="8309" b="8297"/>
          <a:stretch/>
        </p:blipFill>
        <p:spPr>
          <a:xfrm>
            <a:off x="888814" y="554804"/>
            <a:ext cx="7298094" cy="50302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02858" y="5772111"/>
            <a:ext cx="614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 Paper Winter Landscape</a:t>
            </a:r>
            <a:endParaRPr lang="en-CA" sz="36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8422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1-28 14.38.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12043" r="10871" b="8710"/>
          <a:stretch/>
        </p:blipFill>
        <p:spPr>
          <a:xfrm>
            <a:off x="678130" y="530146"/>
            <a:ext cx="7743041" cy="54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1-28 13.45.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04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1-28 13.43.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63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aciendo CL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58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3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Macintosh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Office 2004 Test Drive</dc:creator>
  <cp:lastModifiedBy>Usuario de Office 2004 Test Drive</cp:lastModifiedBy>
  <cp:revision>3</cp:revision>
  <dcterms:created xsi:type="dcterms:W3CDTF">2014-11-30T17:48:31Z</dcterms:created>
  <dcterms:modified xsi:type="dcterms:W3CDTF">2014-11-30T18:06:41Z</dcterms:modified>
</cp:coreProperties>
</file>