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Ladybugs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3 - Εικόνα" descr="ladyb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85926"/>
            <a:ext cx="663352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- TextBox"/>
          <p:cNvSpPr txBox="1"/>
          <p:nvPr/>
        </p:nvSpPr>
        <p:spPr>
          <a:xfrm>
            <a:off x="1928794" y="6072206"/>
            <a:ext cx="5143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Kindergarten Larissa</a:t>
            </a:r>
            <a:endParaRPr lang="el-G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301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301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301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311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14290"/>
            <a:ext cx="5143500" cy="642942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311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PresentationFormat>Προβολή στην οθόνη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Ladybugs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Ladybugs</dc:title>
  <dc:creator>Theo Dal</dc:creator>
  <cp:lastModifiedBy>Theo Dal</cp:lastModifiedBy>
  <cp:revision>1</cp:revision>
  <dcterms:created xsi:type="dcterms:W3CDTF">2015-05-10T14:13:39Z</dcterms:created>
  <dcterms:modified xsi:type="dcterms:W3CDTF">2015-05-10T14:25:20Z</dcterms:modified>
</cp:coreProperties>
</file>