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6858000" type="screen4x3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34" name="Picture 33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5" name="Picture 34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70" name="Picture 69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1" name="Picture 70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5680" cy="566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el-GR"/>
              <a:t>Πατήστε για επεξεργασία της μορφής κειμένου του τίτλου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el-GR"/>
              <a:t>Πατήστε για επεξεργασία της μορφής κειμένου διάρθρωσης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l-GR"/>
              <a:t>Δεύτερο επίπεδο διάρθρωσης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l-GR"/>
              <a:t>Τρίτο επίπεδο διάρθρωσης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l-GR"/>
              <a:t>Τέταρτο επίπεδο διάρθρωσης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l-GR"/>
              <a:t>Πέμπτο επίπεδο διάρθρωσης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l-GR"/>
              <a:t>Έκτο επίπεδο διάρθρωσης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el-GR"/>
              <a:t>Έβδομο επίπεδο διάρθρωσης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el-GR"/>
              <a:t>Πατήστε για επεξεργασία της μορφής κειμένου του τίτλου</a:t>
            </a:r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el-GR"/>
              <a:t>Πατήστε για επεξεργασία της μορφής κειμένου διάρθρωσης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l-GR"/>
              <a:t>Δεύτερο επίπεδο διάρθρωσης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l-GR"/>
              <a:t>Τρίτο επίπεδο διάρθρωσης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l-GR"/>
              <a:t>Τέταρτο επίπεδο διάρθρωσης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l-GR"/>
              <a:t>Πέμπτο επίπεδο διάρθρωσης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l-GR"/>
              <a:t>Έκτο επίπεδο διάρθρωσης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el-GR"/>
              <a:t>Έβδομο επίπεδο διάρθρωσης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ustomShape 1"/>
          <p:cNvSpPr/>
          <p:nvPr/>
        </p:nvSpPr>
        <p:spPr>
          <a:xfrm>
            <a:off x="685800" y="1600200"/>
            <a:ext cx="7771680" cy="1999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l-GR" sz="4400" dirty="0" err="1">
                <a:solidFill>
                  <a:srgbClr val="000000"/>
                </a:solidFill>
                <a:latin typeface="Calibri"/>
              </a:rPr>
              <a:t>Kindergarten</a:t>
            </a:r>
            <a:r>
              <a:rPr lang="el-GR" sz="44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l-GR" sz="4400" dirty="0" err="1">
                <a:solidFill>
                  <a:srgbClr val="000000"/>
                </a:solidFill>
                <a:latin typeface="Calibri"/>
              </a:rPr>
              <a:t>of</a:t>
            </a:r>
            <a:r>
              <a:rPr lang="el-GR" sz="4400" dirty="0">
                <a:solidFill>
                  <a:srgbClr val="000000"/>
                </a:solidFill>
                <a:latin typeface="Calibri"/>
              </a:rPr>
              <a:t> Anavra </a:t>
            </a:r>
            <a:r>
              <a:rPr lang="el-GR" sz="4400" dirty="0" err="1">
                <a:solidFill>
                  <a:srgbClr val="000000"/>
                </a:solidFill>
                <a:latin typeface="Calibri"/>
              </a:rPr>
              <a:t>Larisa</a:t>
            </a:r>
            <a:r>
              <a:rPr lang="el-GR" sz="44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l-GR" sz="4400" dirty="0" err="1">
                <a:solidFill>
                  <a:srgbClr val="000000"/>
                </a:solidFill>
                <a:latin typeface="Calibri"/>
              </a:rPr>
              <a:t>Greece</a:t>
            </a:r>
            <a:r>
              <a:rPr lang="el-GR" sz="44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l-GR" sz="4400" dirty="0" err="1">
                <a:solidFill>
                  <a:srgbClr val="000000"/>
                </a:solidFill>
                <a:latin typeface="Calibri"/>
              </a:rPr>
              <a:t>Styliani</a:t>
            </a:r>
            <a:r>
              <a:rPr lang="el-GR" sz="44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l-GR" sz="4400" dirty="0" err="1">
                <a:solidFill>
                  <a:srgbClr val="000000"/>
                </a:solidFill>
                <a:latin typeface="Calibri"/>
              </a:rPr>
              <a:t>Petkou</a:t>
            </a:r>
            <a:endParaRPr dirty="0"/>
          </a:p>
        </p:txBody>
      </p:sp>
      <p:sp>
        <p:nvSpPr>
          <p:cNvPr id="73" name="CustomShape 2"/>
          <p:cNvSpPr/>
          <p:nvPr/>
        </p:nvSpPr>
        <p:spPr>
          <a:xfrm>
            <a:off x="1371600" y="3886200"/>
            <a:ext cx="6400080" cy="1751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l-GR" sz="4400">
                <a:solidFill>
                  <a:srgbClr val="00B0F0"/>
                </a:solidFill>
                <a:latin typeface="Comic Sans MS"/>
              </a:rPr>
              <a:t>Kindergarten moments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914400" y="612720"/>
            <a:ext cx="7273800" cy="545508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1792440" y="5367240"/>
            <a:ext cx="5485680" cy="1032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l-GR" sz="3200">
                <a:solidFill>
                  <a:srgbClr val="00B0F0"/>
                </a:solidFill>
                <a:latin typeface="Calibri"/>
              </a:rPr>
              <a:t>Walking around our village and exploring nature!</a:t>
            </a:r>
            <a:endParaRPr/>
          </a:p>
        </p:txBody>
      </p:sp>
      <p:pic>
        <p:nvPicPr>
          <p:cNvPr id="89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389960" y="612720"/>
            <a:ext cx="6229080" cy="467172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2"/>
          <p:cNvPicPr/>
          <p:nvPr/>
        </p:nvPicPr>
        <p:blipFill>
          <a:blip r:embed="rId2"/>
          <a:srcRect t="8703" b="8703"/>
          <a:stretch>
            <a:fillRect/>
          </a:stretch>
        </p:blipFill>
        <p:spPr>
          <a:xfrm>
            <a:off x="1371600" y="533400"/>
            <a:ext cx="6400080" cy="563796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2"/>
          <p:cNvPicPr/>
          <p:nvPr/>
        </p:nvPicPr>
        <p:blipFill>
          <a:blip r:embed="rId2"/>
          <a:srcRect l="3735" r="3735"/>
          <a:stretch>
            <a:fillRect/>
          </a:stretch>
        </p:blipFill>
        <p:spPr>
          <a:xfrm>
            <a:off x="1143000" y="612720"/>
            <a:ext cx="6857280" cy="555876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/>
          <p:cNvPicPr/>
          <p:nvPr/>
        </p:nvPicPr>
        <p:blipFill>
          <a:blip r:embed="rId2"/>
          <a:stretch>
            <a:fillRect/>
          </a:stretch>
        </p:blipFill>
        <p:spPr>
          <a:xfrm>
            <a:off x="756000" y="965200"/>
            <a:ext cx="7559640" cy="498204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CustomShape 1"/>
          <p:cNvSpPr/>
          <p:nvPr/>
        </p:nvSpPr>
        <p:spPr>
          <a:xfrm>
            <a:off x="1828800" y="5791320"/>
            <a:ext cx="5485680" cy="685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 algn="ctr">
              <a:lnSpc>
                <a:spcPct val="100000"/>
              </a:lnSpc>
            </a:pPr>
            <a:r>
              <a:rPr lang="el-GR" sz="4000">
                <a:solidFill>
                  <a:srgbClr val="00B0F0"/>
                </a:solidFill>
                <a:latin typeface="Calibri"/>
              </a:rPr>
              <a:t>Map of Greece</a:t>
            </a:r>
            <a:endParaRPr/>
          </a:p>
        </p:txBody>
      </p:sp>
      <p:pic>
        <p:nvPicPr>
          <p:cNvPr id="75" name="Picture 5"/>
          <p:cNvPicPr/>
          <p:nvPr/>
        </p:nvPicPr>
        <p:blipFill>
          <a:blip r:embed="rId2"/>
          <a:srcRect t="277" b="277"/>
          <a:stretch>
            <a:fillRect/>
          </a:stretch>
        </p:blipFill>
        <p:spPr>
          <a:xfrm>
            <a:off x="1792440" y="304920"/>
            <a:ext cx="5485680" cy="55620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1752480" y="5486400"/>
            <a:ext cx="5485680" cy="837360"/>
          </a:xfrm>
          <a:prstGeom prst="rect">
            <a:avLst/>
          </a:prstGeom>
          <a:noFill/>
          <a:ln>
            <a:noFill/>
          </a:ln>
        </p:spPr>
      </p:sp>
      <p:pic>
        <p:nvPicPr>
          <p:cNvPr id="77" name="Picture 76"/>
          <p:cNvPicPr/>
          <p:nvPr/>
        </p:nvPicPr>
        <p:blipFill>
          <a:blip r:embed="rId2"/>
          <a:stretch>
            <a:fillRect/>
          </a:stretch>
        </p:blipFill>
        <p:spPr>
          <a:xfrm>
            <a:off x="1728000" y="396000"/>
            <a:ext cx="5543640" cy="60534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1714680" y="5638680"/>
            <a:ext cx="5485680" cy="83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 algn="ctr">
              <a:lnSpc>
                <a:spcPct val="100000"/>
              </a:lnSpc>
            </a:pPr>
            <a:r>
              <a:rPr lang="en-US" sz="4000" dirty="0" smtClean="0">
                <a:solidFill>
                  <a:srgbClr val="00B0F0"/>
                </a:solidFill>
                <a:latin typeface="Calibri"/>
              </a:rPr>
              <a:t>Village of </a:t>
            </a:r>
            <a:r>
              <a:rPr lang="el-GR" sz="4000" dirty="0" smtClean="0">
                <a:solidFill>
                  <a:srgbClr val="00B0F0"/>
                </a:solidFill>
                <a:latin typeface="Calibri"/>
              </a:rPr>
              <a:t>Anavra</a:t>
            </a:r>
            <a:endParaRPr dirty="0"/>
          </a:p>
        </p:txBody>
      </p:sp>
      <p:pic>
        <p:nvPicPr>
          <p:cNvPr id="79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792440" y="612720"/>
            <a:ext cx="5485680" cy="4114080"/>
          </a:xfrm>
          <a:prstGeom prst="rect">
            <a:avLst/>
          </a:prstGeom>
          <a:ln>
            <a:noFill/>
          </a:ln>
        </p:spPr>
      </p:pic>
      <p:pic>
        <p:nvPicPr>
          <p:cNvPr id="80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066680" y="380880"/>
            <a:ext cx="6780960" cy="508356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1600200" y="5334120"/>
            <a:ext cx="6222240" cy="913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 algn="ctr">
              <a:lnSpc>
                <a:spcPct val="100000"/>
              </a:lnSpc>
            </a:pPr>
            <a:r>
              <a:rPr lang="en-US" sz="3600" dirty="0" smtClean="0">
                <a:solidFill>
                  <a:srgbClr val="00B0F0"/>
                </a:solidFill>
                <a:latin typeface="Calibri"/>
              </a:rPr>
              <a:t>Kindergarten of village </a:t>
            </a:r>
            <a:r>
              <a:rPr lang="el-GR" sz="3600" dirty="0" smtClean="0">
                <a:solidFill>
                  <a:srgbClr val="00B0F0"/>
                </a:solidFill>
                <a:latin typeface="Calibri"/>
              </a:rPr>
              <a:t>Anavra</a:t>
            </a:r>
            <a:endParaRPr dirty="0"/>
          </a:p>
        </p:txBody>
      </p:sp>
      <p:pic>
        <p:nvPicPr>
          <p:cNvPr id="82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600200" y="609480"/>
            <a:ext cx="6222240" cy="466668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990720" y="612720"/>
            <a:ext cx="7197480" cy="539784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2"/>
          <p:cNvPicPr/>
          <p:nvPr/>
        </p:nvPicPr>
        <p:blipFill>
          <a:blip r:embed="rId2"/>
          <a:srcRect t="2187" b="2187"/>
          <a:stretch>
            <a:fillRect/>
          </a:stretch>
        </p:blipFill>
        <p:spPr>
          <a:xfrm>
            <a:off x="979560" y="612720"/>
            <a:ext cx="7208640" cy="540648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2"/>
          <p:cNvPicPr/>
          <p:nvPr/>
        </p:nvPicPr>
        <p:blipFill>
          <a:blip r:embed="rId2"/>
          <a:srcRect t="775" b="775"/>
          <a:stretch>
            <a:fillRect/>
          </a:stretch>
        </p:blipFill>
        <p:spPr>
          <a:xfrm>
            <a:off x="990720" y="609480"/>
            <a:ext cx="7324560" cy="549324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/>
          <p:cNvPicPr/>
          <p:nvPr/>
        </p:nvPicPr>
        <p:blipFill>
          <a:blip r:embed="rId2"/>
          <a:stretch>
            <a:fillRect/>
          </a:stretch>
        </p:blipFill>
        <p:spPr>
          <a:xfrm>
            <a:off x="1148400" y="396000"/>
            <a:ext cx="6735600" cy="59760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27</Words>
  <Application>Microsoft Office PowerPoint</Application>
  <PresentationFormat>On-screen Show (4:3)</PresentationFormat>
  <Paragraphs>6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Christina</cp:lastModifiedBy>
  <cp:revision>2</cp:revision>
  <dcterms:modified xsi:type="dcterms:W3CDTF">2015-07-03T06:44:32Z</dcterms:modified>
</cp:coreProperties>
</file>