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27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4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66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96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4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34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65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49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2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8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9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34D20-C80B-453C-A404-935E416E767E}" type="datetimeFigureOut">
              <a:rPr lang="pl-PL" smtClean="0"/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B8EB-9137-44D8-B794-92CE6F5D8A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7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800200"/>
          </a:xfrm>
        </p:spPr>
        <p:txBody>
          <a:bodyPr/>
          <a:lstStyle/>
          <a:p>
            <a:r>
              <a:rPr lang="pl-PL" dirty="0" err="1" smtClean="0">
                <a:solidFill>
                  <a:srgbClr val="000066"/>
                </a:solidFill>
                <a:latin typeface="Franklin Gothic Heavy" pitchFamily="34" charset="0"/>
              </a:rPr>
              <a:t>Primary</a:t>
            </a:r>
            <a:r>
              <a:rPr lang="pl-PL" dirty="0" smtClean="0">
                <a:solidFill>
                  <a:srgbClr val="000066"/>
                </a:solidFill>
                <a:latin typeface="Franklin Gothic Heavy" pitchFamily="34" charset="0"/>
              </a:rPr>
              <a:t>  School</a:t>
            </a:r>
            <a:br>
              <a:rPr lang="pl-PL" dirty="0" smtClean="0">
                <a:solidFill>
                  <a:srgbClr val="000066"/>
                </a:solidFill>
                <a:latin typeface="Franklin Gothic Heavy" pitchFamily="34" charset="0"/>
              </a:rPr>
            </a:br>
            <a:r>
              <a:rPr lang="pl-PL" dirty="0" smtClean="0">
                <a:solidFill>
                  <a:srgbClr val="000066"/>
                </a:solidFill>
                <a:latin typeface="Franklin Gothic Heavy" pitchFamily="34" charset="0"/>
              </a:rPr>
              <a:t>im. Władysława </a:t>
            </a:r>
            <a:r>
              <a:rPr lang="pl-PL" dirty="0" err="1" smtClean="0">
                <a:solidFill>
                  <a:srgbClr val="000066"/>
                </a:solidFill>
                <a:latin typeface="Franklin Gothic Heavy" pitchFamily="34" charset="0"/>
              </a:rPr>
              <a:t>Rosłońca</a:t>
            </a:r>
            <a:endParaRPr lang="pl-PL" dirty="0">
              <a:solidFill>
                <a:srgbClr val="000066"/>
              </a:solidFill>
              <a:latin typeface="Franklin Gothic Heavy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984776" cy="3744416"/>
          </a:xfrm>
        </p:spPr>
        <p:txBody>
          <a:bodyPr/>
          <a:lstStyle/>
          <a:p>
            <a:r>
              <a:rPr lang="pl-PL" b="1" dirty="0" smtClean="0">
                <a:solidFill>
                  <a:srgbClr val="0000FF"/>
                </a:solidFill>
                <a:latin typeface="Algerian" pitchFamily="82" charset="0"/>
              </a:rPr>
              <a:t>Przybyszew - Poland</a:t>
            </a:r>
            <a:endParaRPr lang="pl-PL" b="1" dirty="0">
              <a:solidFill>
                <a:srgbClr val="0000FF"/>
              </a:solidFill>
              <a:latin typeface="Algerian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573016"/>
            <a:ext cx="39604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86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school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was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built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in 1954.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96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We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here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446449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3923928" y="908720"/>
            <a:ext cx="1872209" cy="2574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9"/>
            <a:ext cx="2304256" cy="158417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656184" cy="172819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Przybyszew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a small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village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00400" cy="25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2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village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located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by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river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Pilica.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28801"/>
            <a:ext cx="3312368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17" y="1659902"/>
            <a:ext cx="3960440" cy="256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43204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302433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30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We </a:t>
            </a:r>
            <a:r>
              <a:rPr lang="pl-PL" sz="2800" b="1" dirty="0" err="1" smtClean="0">
                <a:solidFill>
                  <a:schemeClr val="bg2">
                    <a:lumMod val="25000"/>
                  </a:schemeClr>
                </a:solidFill>
              </a:rPr>
              <a:t>have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bg2">
                    <a:lumMod val="25000"/>
                  </a:schemeClr>
                </a:solidFill>
              </a:rPr>
              <a:t>beautiful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Church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of St. Peter and St. Paul</a:t>
            </a:r>
            <a:endParaRPr lang="pl-PL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52839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31236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There are many fields of cucumbers, onions and cabbage.</a:t>
            </a:r>
            <a:endParaRPr lang="pl-PL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   </a:t>
            </a:r>
            <a:r>
              <a:rPr lang="pl-PL" sz="2000" b="1" dirty="0" err="1" smtClean="0">
                <a:solidFill>
                  <a:schemeClr val="bg2">
                    <a:lumMod val="25000"/>
                  </a:schemeClr>
                </a:solidFill>
              </a:rPr>
              <a:t>cucumber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</a:t>
            </a:r>
            <a:r>
              <a:rPr lang="pl-PL" sz="2000" b="1" dirty="0" err="1" smtClean="0">
                <a:solidFill>
                  <a:schemeClr val="bg2">
                    <a:lumMod val="25000"/>
                  </a:schemeClr>
                </a:solidFill>
              </a:rPr>
              <a:t>onion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</a:t>
            </a:r>
            <a:r>
              <a:rPr lang="pl-PL" sz="2000" b="1" dirty="0" err="1" smtClean="0">
                <a:solidFill>
                  <a:schemeClr val="bg2">
                    <a:lumMod val="25000"/>
                  </a:schemeClr>
                </a:solidFill>
              </a:rPr>
              <a:t>cabagge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7954"/>
            <a:ext cx="1656184" cy="175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44620"/>
            <a:ext cx="1656185" cy="170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1"/>
            <a:ext cx="1728192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4258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276871"/>
            <a:ext cx="1728192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7176"/>
            <a:ext cx="1800200" cy="172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tipical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pl-PL" sz="3200" b="1" dirty="0" err="1" smtClean="0">
                <a:solidFill>
                  <a:schemeClr val="bg2">
                    <a:lumMod val="25000"/>
                  </a:schemeClr>
                </a:solidFill>
              </a:rPr>
              <a:t>dishes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l-PL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88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endParaRPr lang="pl-PL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6500"/>
            <a:ext cx="1872208" cy="1672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76500"/>
            <a:ext cx="1800200" cy="116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72819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09120"/>
            <a:ext cx="24384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941168"/>
            <a:ext cx="201622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30959"/>
            <a:ext cx="201622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46359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Apple </a:t>
            </a:r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pie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15616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Rosół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69871" y="20943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Bigos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86399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Flaki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52800" y="39330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Pork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2">
                    <a:lumMod val="25000"/>
                  </a:schemeClr>
                </a:solidFill>
              </a:rPr>
              <a:t>chop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pl-PL" b="1" dirty="0" err="1">
                <a:solidFill>
                  <a:schemeClr val="bg2">
                    <a:lumMod val="25000"/>
                  </a:schemeClr>
                </a:solidFill>
              </a:rPr>
              <a:t>potatoes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660232" y="42846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Cake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pl-PL" b="1" dirty="0" err="1">
                <a:solidFill>
                  <a:schemeClr val="bg2">
                    <a:lumMod val="25000"/>
                  </a:schemeClr>
                </a:solidFill>
              </a:rPr>
              <a:t>poppy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2">
                    <a:lumMod val="25000"/>
                  </a:schemeClr>
                </a:solidFill>
              </a:rPr>
              <a:t>seeds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bg2">
                    <a:lumMod val="25000"/>
                  </a:schemeClr>
                </a:solidFill>
              </a:rPr>
              <a:t>Fotogallery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9"/>
            <a:ext cx="3024336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286664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2" y="4221088"/>
            <a:ext cx="18722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20882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56992"/>
            <a:ext cx="170083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37626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47128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75</Words>
  <Application>Microsoft Office PowerPoint</Application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Primary  School im. Władysława Rosłońca</vt:lpstr>
      <vt:lpstr>Our school was built in 1954.</vt:lpstr>
      <vt:lpstr>We are here</vt:lpstr>
      <vt:lpstr>Przybyszew is a small village.</vt:lpstr>
      <vt:lpstr>Our village is located by river Pilica.</vt:lpstr>
      <vt:lpstr>We have beautiful Church of St. Peter and St. Paul</vt:lpstr>
      <vt:lpstr>There are many fields of cucumbers, onions and cabbage.</vt:lpstr>
      <vt:lpstr>Our  tipical  dishes.</vt:lpstr>
      <vt:lpstr>Fotogallery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 School im. Władysława Rosłońca</dc:title>
  <dc:creator>Kowalski Ryszard</dc:creator>
  <cp:lastModifiedBy>Kowalski Ryszard</cp:lastModifiedBy>
  <cp:revision>19</cp:revision>
  <dcterms:created xsi:type="dcterms:W3CDTF">2013-11-09T18:59:51Z</dcterms:created>
  <dcterms:modified xsi:type="dcterms:W3CDTF">2013-11-09T22:43:10Z</dcterms:modified>
</cp:coreProperties>
</file>