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0" r:id="rId4"/>
    <p:sldId id="261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59DC04-58F5-4DBB-840A-F2B090850647}" type="datetimeFigureOut">
              <a:rPr lang="el-GR" smtClean="0"/>
              <a:t>22/11/2014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C3FB2B-6CFE-4D0E-A617-BA3745CE05E1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08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“Pete the Cat” craft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700" dirty="0" smtClean="0"/>
              <a:t>Math; shapes)</a:t>
            </a:r>
            <a:endParaRPr lang="el-GR" sz="49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6198301" cy="46487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" y="157736"/>
            <a:ext cx="2472308" cy="31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9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maroula_2\Documents\Bluetooth Folder\DSC0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4" y="332656"/>
            <a:ext cx="788538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3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5" y="404664"/>
            <a:ext cx="7968885" cy="5976664"/>
          </a:xfrm>
        </p:spPr>
      </p:pic>
    </p:spTree>
    <p:extLst>
      <p:ext uri="{BB962C8B-B14F-4D97-AF65-F5344CB8AC3E}">
        <p14:creationId xmlns:p14="http://schemas.microsoft.com/office/powerpoint/2010/main" val="264363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5730" y="-327417"/>
            <a:ext cx="5688632" cy="75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0797"/>
            <a:ext cx="7848871" cy="58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7818237" cy="58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5" y="332656"/>
            <a:ext cx="8059936" cy="6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3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6</Words>
  <Application>Microsoft Office PowerPoint</Application>
  <PresentationFormat>Προβολή στην οθόνη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Ηλιοστάσιο</vt:lpstr>
      <vt:lpstr>“Pete the Cat” craft (Math; shapes)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“Pit the Cat” craft (Math; shapes)</dc:title>
  <dc:creator>maroula</dc:creator>
  <cp:lastModifiedBy>maroula</cp:lastModifiedBy>
  <cp:revision>5</cp:revision>
  <dcterms:created xsi:type="dcterms:W3CDTF">2014-11-22T20:00:34Z</dcterms:created>
  <dcterms:modified xsi:type="dcterms:W3CDTF">2014-11-22T20:44:14Z</dcterms:modified>
</cp:coreProperties>
</file>