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269" r:id="rId4"/>
    <p:sldId id="267" r:id="rId5"/>
    <p:sldId id="266" r:id="rId6"/>
    <p:sldId id="265" r:id="rId7"/>
    <p:sldId id="264" r:id="rId8"/>
    <p:sldId id="263" r:id="rId9"/>
    <p:sldId id="262" r:id="rId10"/>
    <p:sldId id="261" r:id="rId11"/>
    <p:sldId id="260" r:id="rId12"/>
    <p:sldId id="257" r:id="rId13"/>
    <p:sldId id="258" r:id="rId14"/>
    <p:sldId id="25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Ορθογώνιο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Υπότιτλος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Στυλ κύριου υπότιτλου</a:t>
            </a:r>
            <a:endParaRPr kumimoji="0" lang="en-US"/>
          </a:p>
        </p:txBody>
      </p:sp>
      <p:sp>
        <p:nvSpPr>
          <p:cNvPr id="28" name="Θέση ημερομηνίας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17" name="Θέση υποσέλιδου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Ευθεία γραμμή σύνδεσης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Ορθογώνιο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Έλλειψη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Έλλειψη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Θέση αριθμού διαφάνειας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8" name="Τίτλος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Ορθογώνιο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Ορθογώνιο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Ορθογώνιο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Ορθογώνιο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Ευθεία γραμμή σύνδεσης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Έλλειψη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Έλλειψη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Θέση περιεχομένου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Ορθογώνιο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Ορθογώνιο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13" name="Ορθογώνιο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Ορθογώνιο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Έλλειψη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Έλλειψη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8" name="Ευθεία γραμμή σύνδεσης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Θέση περιεχομένου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2" name="Θέση περιεχομένου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Ευθεία γραμμή σύνδεσης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Ορθογώνιο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Ορθογώνιο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Ορθογώνιο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Ορθογώνιο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Ορθογώνιο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el-GR"/>
          </a:p>
        </p:txBody>
      </p:sp>
      <p:sp>
        <p:nvSpPr>
          <p:cNvPr id="15" name="Ευθεία γραμμή σύνδεσης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Θέση περιεχομένου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Θέση περιεχομένου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5" name="Έλλειψη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Έλλειψη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23" name="Τίτλος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Ορθογώνιο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Ορθογώνιο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Ορθογώνιο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Ορθογώνιο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Ορθογώνιο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Ορθογώνιο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Ορθογώνιο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Ορθογώνιο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Ευθεία γραμμή σύνδεσης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Θέση περιεχομένου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l-GR" smtClean="0"/>
              <a:t>Στυλ υποδείγματος κειμένου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10" name="Έλλειψη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Έλλειψη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21" name="Ορθογώνιο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el-G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Ευθεία γραμμή σύνδεσης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Ορθογώνιο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Ορθογώνιο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Ορθογώνιο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Έλλειψη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Έλλειψη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</p:txBody>
      </p:sp>
      <p:sp>
        <p:nvSpPr>
          <p:cNvPr id="22" name="Ορθογώνιο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Ορθογώνιο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Ορθογώνιο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Ορθογώνιο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Ορθογώνιο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Ορθογώνιο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Θέση ημερομηνίας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C5CFB375-2802-43F5-9CD8-806836469A90}" type="datetimeFigureOut">
              <a:rPr lang="el-GR" smtClean="0"/>
              <a:t>22/11/2014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8" name="Ορθογώνιο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Ευθεία γραμμή σύνδεσης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Έλλειψη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Έλλειψη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Θέση αριθμού διαφάνειας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558C483-B256-440E-9B7A-71826774ED4D}" type="slidenum">
              <a:rPr lang="el-GR" smtClean="0"/>
              <a:t>‹#›</a:t>
            </a:fld>
            <a:endParaRPr lang="el-GR"/>
          </a:p>
        </p:txBody>
      </p:sp>
      <p:sp>
        <p:nvSpPr>
          <p:cNvPr id="22" name="Θέση τίτλου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l-GR" smtClean="0"/>
              <a:t>Στυλ κύριου τίτλου</a:t>
            </a:r>
            <a:endParaRPr kumimoji="0" lang="en-US"/>
          </a:p>
        </p:txBody>
      </p:sp>
      <p:sp>
        <p:nvSpPr>
          <p:cNvPr id="13" name="Θέση κειμένου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Στυλ υποδείγματος κειμένου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88641"/>
            <a:ext cx="7772400" cy="72008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Autumn Crafts</a:t>
            </a:r>
            <a:endParaRPr lang="el-GR" dirty="0"/>
          </a:p>
        </p:txBody>
      </p:sp>
      <p:pic>
        <p:nvPicPr>
          <p:cNvPr id="22" name="Θέση περιεχομένου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80728"/>
            <a:ext cx="6823494" cy="51184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029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16" y="836712"/>
            <a:ext cx="4005726" cy="5340968"/>
          </a:xfrm>
          <a:prstGeom prst="rect">
            <a:avLst/>
          </a:prstGeom>
        </p:spPr>
      </p:pic>
      <p:pic>
        <p:nvPicPr>
          <p:cNvPr id="5" name="Θέση περιεχομένου 4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836712"/>
            <a:ext cx="4032448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0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3579662" cy="4772883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22" y="1484784"/>
            <a:ext cx="3579662" cy="477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7947313" cy="5960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8434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7457"/>
            <a:ext cx="8223128" cy="616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6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60648"/>
            <a:ext cx="7687451" cy="591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90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534400" cy="75895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4900" b="1" dirty="0"/>
              <a:t>2</a:t>
            </a:r>
            <a:r>
              <a:rPr lang="en-US" sz="4900" b="1" baseline="30000" dirty="0"/>
              <a:t>nd</a:t>
            </a:r>
            <a:endParaRPr lang="el-GR" b="1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76698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37975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25481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25440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86576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01752" y="116632"/>
            <a:ext cx="8534400" cy="8709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5300" b="1" dirty="0"/>
              <a:t>1</a:t>
            </a:r>
            <a:r>
              <a:rPr lang="en-US" sz="5300" b="1" baseline="30000" dirty="0"/>
              <a:t>st</a:t>
            </a:r>
            <a:endParaRPr lang="el-GR" dirty="0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80728"/>
            <a:ext cx="7207474" cy="540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8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70874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72637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20986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419512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31743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744" y="1527175"/>
            <a:ext cx="6096000" cy="4572000"/>
          </a:xfrm>
        </p:spPr>
      </p:pic>
    </p:spTree>
    <p:extLst>
      <p:ext uri="{BB962C8B-B14F-4D97-AF65-F5344CB8AC3E}">
        <p14:creationId xmlns:p14="http://schemas.microsoft.com/office/powerpoint/2010/main" val="111648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901716" cy="592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6672"/>
            <a:ext cx="7495461" cy="562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383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59589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82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476672"/>
            <a:ext cx="7399465" cy="555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7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0648"/>
            <a:ext cx="7495461" cy="605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0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67" y="404664"/>
            <a:ext cx="7920880" cy="59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Θέση περιεχομένου 3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44" y="1527175"/>
            <a:ext cx="3429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89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Δημοτικός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Δημοτικός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Δημοτικός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26</TotalTime>
  <Words>2</Words>
  <Application>Microsoft Office PowerPoint</Application>
  <PresentationFormat>Προβολή στην οθόνη (4:3)</PresentationFormat>
  <Paragraphs>3</Paragraphs>
  <Slides>25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Δημοτικός</vt:lpstr>
      <vt:lpstr>Autumn Crafts</vt:lpstr>
      <vt:lpstr> 1st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 2nd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Autumn Crafts</dc:title>
  <dc:creator>maroula</dc:creator>
  <cp:lastModifiedBy>maroula</cp:lastModifiedBy>
  <cp:revision>4</cp:revision>
  <dcterms:created xsi:type="dcterms:W3CDTF">2014-11-22T20:48:46Z</dcterms:created>
  <dcterms:modified xsi:type="dcterms:W3CDTF">2014-11-22T21:15:06Z</dcterms:modified>
</cp:coreProperties>
</file>