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73" r:id="rId5"/>
    <p:sldId id="259" r:id="rId6"/>
    <p:sldId id="277" r:id="rId7"/>
    <p:sldId id="265" r:id="rId8"/>
    <p:sldId id="269" r:id="rId9"/>
    <p:sldId id="278" r:id="rId10"/>
    <p:sldId id="266" r:id="rId11"/>
    <p:sldId id="267" r:id="rId12"/>
    <p:sldId id="262" r:id="rId13"/>
    <p:sldId id="263" r:id="rId14"/>
    <p:sldId id="276" r:id="rId15"/>
    <p:sldId id="264" r:id="rId16"/>
    <p:sldId id="271" r:id="rId17"/>
    <p:sldId id="272" r:id="rId18"/>
    <p:sldId id="274" r:id="rId19"/>
    <p:sldId id="275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Antraštė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16" name="Datos vietos rezervavimo ženklas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C31B-3046-48B6-A3C2-D0272D6C78D5}" type="datetimeFigureOut">
              <a:rPr lang="lt-LT" smtClean="0"/>
              <a:t>2012.11.07</a:t>
            </a:fld>
            <a:endParaRPr lang="lt-LT"/>
          </a:p>
        </p:txBody>
      </p:sp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5" name="Skaidrės numerio vietos rezervavimo ženklas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97F9A1-F73F-4849-926E-9A27EB9742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C31B-3046-48B6-A3C2-D0272D6C78D5}" type="datetimeFigureOut">
              <a:rPr lang="lt-LT" smtClean="0"/>
              <a:t>2012.11.07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F9A1-F73F-4849-926E-9A27EB9742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C31B-3046-48B6-A3C2-D0272D6C78D5}" type="datetimeFigureOut">
              <a:rPr lang="lt-LT" smtClean="0"/>
              <a:t>2012.11.07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F9A1-F73F-4849-926E-9A27EB9742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ntraštė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7" name="Turinio vietos rezervavimo ženklas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5" name="Datos vietos rezervavimo ženklas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C31B-3046-48B6-A3C2-D0272D6C78D5}" type="datetimeFigureOut">
              <a:rPr lang="lt-LT" smtClean="0"/>
              <a:t>2012.11.07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lt-LT"/>
          </a:p>
        </p:txBody>
      </p:sp>
      <p:sp>
        <p:nvSpPr>
          <p:cNvPr id="16" name="Skaidrės numerio vietos rezervavimo ženklas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97F9A1-F73F-4849-926E-9A27EB9742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19" name="Datos vietos rezervavimo ženklas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C31B-3046-48B6-A3C2-D0272D6C78D5}" type="datetimeFigureOut">
              <a:rPr lang="lt-LT" smtClean="0"/>
              <a:t>2012.11.07</a:t>
            </a:fld>
            <a:endParaRPr lang="lt-LT"/>
          </a:p>
        </p:txBody>
      </p:sp>
      <p:sp>
        <p:nvSpPr>
          <p:cNvPr id="11" name="Poraštės vietos rezervavimo ženklas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6" name="Skaidrės numerio vietos rezervavimo ženklas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F9A1-F73F-4849-926E-9A27EB974223}" type="slidenum">
              <a:rPr lang="lt-LT" smtClean="0"/>
              <a:t>‹#›</a:t>
            </a:fld>
            <a:endParaRPr lang="lt-LT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ntraštė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1" name="Datos vietos rezervavimo ženklas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C31B-3046-48B6-A3C2-D0272D6C78D5}" type="datetimeFigureOut">
              <a:rPr lang="lt-LT" smtClean="0"/>
              <a:t>2012.11.07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1" name="Skaidrės numerio vietos rezervavimo ženklas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F9A1-F73F-4849-926E-9A27EB9742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ntraštė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25" name="Teksto vietos rezervavimo ženklas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8" name="Turinio vietos rezervavimo ženklas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C31B-3046-48B6-A3C2-D0272D6C78D5}" type="datetimeFigureOut">
              <a:rPr lang="lt-LT" smtClean="0"/>
              <a:t>2012.11.07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97F9A1-F73F-4849-926E-9A27EB974223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ntraštė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2" name="Datos vietos rezervavimo ženklas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C31B-3046-48B6-A3C2-D0272D6C78D5}" type="datetimeFigureOut">
              <a:rPr lang="lt-LT" smtClean="0"/>
              <a:t>2012.11.07</a:t>
            </a:fld>
            <a:endParaRPr lang="lt-LT"/>
          </a:p>
        </p:txBody>
      </p:sp>
      <p:sp>
        <p:nvSpPr>
          <p:cNvPr id="21" name="Poraštės vietos rezervavimo ženklas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F9A1-F73F-4849-926E-9A27EB9742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C31B-3046-48B6-A3C2-D0272D6C78D5}" type="datetimeFigureOut">
              <a:rPr lang="lt-LT" smtClean="0"/>
              <a:t>2012.11.07</a:t>
            </a:fld>
            <a:endParaRPr lang="lt-LT"/>
          </a:p>
        </p:txBody>
      </p:sp>
      <p:sp>
        <p:nvSpPr>
          <p:cNvPr id="24" name="Poraštės vietos rezervavimo ženklas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F9A1-F73F-4849-926E-9A27EB9742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esioji jungtis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Antraštė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6" name="Teksto vietos rezervavimo ženklas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5" name="Datos vietos rezervavimo ženklas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C31B-3046-48B6-A3C2-D0272D6C78D5}" type="datetimeFigureOut">
              <a:rPr lang="lt-LT" smtClean="0"/>
              <a:t>2012.11.07</a:t>
            </a:fld>
            <a:endParaRPr lang="lt-LT"/>
          </a:p>
        </p:txBody>
      </p:sp>
      <p:sp>
        <p:nvSpPr>
          <p:cNvPr id="29" name="Poraštės vietos rezervavimo ženklas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F9A1-F73F-4849-926E-9A27EB9742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eikslėlio vietos rezervavimo ženklas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C31B-3046-48B6-A3C2-D0272D6C78D5}" type="datetimeFigureOut">
              <a:rPr lang="lt-LT" smtClean="0"/>
              <a:t>2012.11.07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1" name="Skaidrės numerio vietos rezervavimo ženklas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F9A1-F73F-4849-926E-9A27EB974223}" type="slidenum">
              <a:rPr lang="lt-LT" smtClean="0"/>
              <a:t>‹#›</a:t>
            </a:fld>
            <a:endParaRPr lang="lt-LT"/>
          </a:p>
        </p:txBody>
      </p:sp>
      <p:sp>
        <p:nvSpPr>
          <p:cNvPr id="17" name="Antraštė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6" name="Teksto vietos rezervavimo ženklas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1" name="Datos vietos rezervavimo ženklas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0BC31B-3046-48B6-A3C2-D0272D6C78D5}" type="datetimeFigureOut">
              <a:rPr lang="lt-LT" smtClean="0"/>
              <a:t>2012.11.07</a:t>
            </a:fld>
            <a:endParaRPr lang="lt-LT"/>
          </a:p>
        </p:txBody>
      </p:sp>
      <p:sp>
        <p:nvSpPr>
          <p:cNvPr id="28" name="Poraštės vietos rezervavimo ženklas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97F9A1-F73F-4849-926E-9A27EB974223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Pavadinimo vietos rezervavimo ženkla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esioji jungtis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.valstietis.lt/Pradzia/Regionai/Taurages/Mokyklos-dirba-be-higienos-paso/(foto)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t.wikipedia.org/w/index.php?title=Vaizdas:Flag_of_Lithuania.svg&amp;page=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TOWN </a:t>
            </a:r>
            <a:r>
              <a:rPr lang="en-US" sz="6000" b="1" dirty="0" smtClean="0">
                <a:solidFill>
                  <a:srgbClr val="33CC33"/>
                </a:solidFill>
              </a:rPr>
              <a:t>JURBARKAS</a:t>
            </a:r>
            <a:r>
              <a:rPr lang="lt-LT" sz="6000" b="1" dirty="0" smtClean="0">
                <a:solidFill>
                  <a:srgbClr val="33CC33"/>
                </a:solidFill>
              </a:rPr>
              <a:t/>
            </a:r>
            <a:br>
              <a:rPr lang="lt-LT" sz="6000" b="1" dirty="0" smtClean="0">
                <a:solidFill>
                  <a:srgbClr val="33CC33"/>
                </a:solidFill>
              </a:rPr>
            </a:br>
            <a:endParaRPr lang="lt-LT" b="1" dirty="0">
              <a:solidFill>
                <a:srgbClr val="33CC33"/>
              </a:solidFill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381000" y="4149080"/>
            <a:ext cx="2822848" cy="651520"/>
          </a:xfrm>
          <a:solidFill>
            <a:schemeClr val="bg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LIT</a:t>
            </a:r>
            <a:r>
              <a:rPr lang="en-US" sz="4000" b="1" dirty="0" smtClean="0">
                <a:solidFill>
                  <a:srgbClr val="00B050"/>
                </a:solidFill>
              </a:rPr>
              <a:t>HUA</a:t>
            </a:r>
            <a:r>
              <a:rPr lang="en-US" sz="4000" b="1" dirty="0" smtClean="0">
                <a:solidFill>
                  <a:srgbClr val="FF0000"/>
                </a:solidFill>
              </a:rPr>
              <a:t>NIA</a:t>
            </a:r>
            <a:endParaRPr lang="lt-LT" sz="4000" b="1" dirty="0">
              <a:solidFill>
                <a:srgbClr val="FF0000"/>
              </a:solidFill>
            </a:endParaRPr>
          </a:p>
        </p:txBody>
      </p:sp>
      <p:pic>
        <p:nvPicPr>
          <p:cNvPr id="12292" name="Picture 4" descr="http://www.jurbarkotic.lt/upload/blo/Jurbarkas_650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24744"/>
            <a:ext cx="50070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lt-LT" b="1" dirty="0" smtClean="0"/>
              <a:t>Jurbarkas </a:t>
            </a:r>
            <a:r>
              <a:rPr lang="lt-LT" b="1" dirty="0" err="1"/>
              <a:t>municipality</a:t>
            </a:r>
            <a:r>
              <a:rPr lang="lt-LT" b="1" dirty="0"/>
              <a:t/>
            </a:r>
            <a:br>
              <a:rPr lang="lt-LT" b="1" dirty="0"/>
            </a:br>
            <a:endParaRPr lang="lt-LT" b="1" dirty="0"/>
          </a:p>
        </p:txBody>
      </p:sp>
      <p:pic>
        <p:nvPicPr>
          <p:cNvPr id="23554" name="Picture 2" descr="C:\Documents and Settings\ok\Desktop\savivaldybeeee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905740" cy="5179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t2.gstatic.com/images?q=tbn:ANd9GcSxXCH5DHI_K_HQ1cZ7tGpnBM7wuERb4bJUywahwtYLEDptYrQ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123728" cy="1478422"/>
          </a:xfrm>
          <a:prstGeom prst="rect">
            <a:avLst/>
          </a:prstGeom>
          <a:noFill/>
        </p:spPr>
      </p:pic>
      <p:pic>
        <p:nvPicPr>
          <p:cNvPr id="24582" name="Picture 6" descr="http://t3.gstatic.com/images?q=tbn:ANd9GcTdipQCFi4B4ABJeFc3XV1KRS4zme_M6gL4ZeXIy1sCHrgb0Ad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941168"/>
            <a:ext cx="2376264" cy="1779905"/>
          </a:xfrm>
          <a:prstGeom prst="rect">
            <a:avLst/>
          </a:prstGeom>
          <a:noFill/>
        </p:spPr>
      </p:pic>
      <p:pic>
        <p:nvPicPr>
          <p:cNvPr id="24584" name="Picture 8" descr="http://t2.gstatic.com/images?q=tbn:ANd9GcSPWOjTtVx2qsezMo6Jub6Zd2EszNK_KmnJ6_MvhPazLs_oC6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775" y="2852936"/>
            <a:ext cx="2488800" cy="1656184"/>
          </a:xfrm>
          <a:prstGeom prst="rect">
            <a:avLst/>
          </a:prstGeom>
          <a:noFill/>
        </p:spPr>
      </p:pic>
      <p:pic>
        <p:nvPicPr>
          <p:cNvPr id="24586" name="Picture 10" descr="http://www.jurbarkosviesa.lt/var/ezwebin_site/storage/images/naujienos/numerio-tema/nemunelis-pripazintas-geriausiu-respublikoje/133106-3-lit-LT/Nemunelis-pripazintas-geriausiu-respublikoje_articlethumb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941168"/>
            <a:ext cx="2995413" cy="1800200"/>
          </a:xfrm>
          <a:prstGeom prst="rect">
            <a:avLst/>
          </a:prstGeom>
          <a:noFill/>
        </p:spPr>
      </p:pic>
      <p:pic>
        <p:nvPicPr>
          <p:cNvPr id="24588" name="Picture 12" descr="http://www.jurbarkosviesa.lt/var/ezwebin_site/storage/images/naujienos/ivykiai/miestu-nugriaudejo-orkestru-paradas-nuotraukos-papildyta-video/96000-1-lit-LT/Miestu-nugriaudejo-orkestru-paradas-nuotraukos-papildyta-video_articlethumb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04664"/>
            <a:ext cx="2652295" cy="1872208"/>
          </a:xfrm>
          <a:prstGeom prst="rect">
            <a:avLst/>
          </a:prstGeom>
          <a:noFill/>
        </p:spPr>
      </p:pic>
      <p:sp>
        <p:nvSpPr>
          <p:cNvPr id="16" name="Stačiakampis 15"/>
          <p:cNvSpPr/>
          <p:nvPr/>
        </p:nvSpPr>
        <p:spPr>
          <a:xfrm>
            <a:off x="3779912" y="620688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lt-LT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lt-LT" sz="2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Center</a:t>
            </a:r>
            <a:endParaRPr lang="lt-LT" sz="2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95" name="Picture 19" descr="C:\Documents and Settings\ok\Desktop\iYSPZUJV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204864"/>
            <a:ext cx="3738976" cy="2587481"/>
          </a:xfrm>
          <a:prstGeom prst="rect">
            <a:avLst/>
          </a:prstGeom>
          <a:noFill/>
        </p:spPr>
      </p:pic>
      <p:pic>
        <p:nvPicPr>
          <p:cNvPr id="24597" name="Picture 21" descr="NEMUNĖLIS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60648"/>
            <a:ext cx="3600400" cy="2169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lt-LT" b="1" dirty="0" smtClean="0"/>
              <a:t>Jurbarkas </a:t>
            </a:r>
            <a:r>
              <a:rPr lang="lt-LT" b="1" dirty="0" err="1"/>
              <a:t>Church</a:t>
            </a:r>
            <a:r>
              <a:rPr lang="lt-LT" b="1" dirty="0"/>
              <a:t/>
            </a:r>
            <a:br>
              <a:rPr lang="lt-LT" b="1" dirty="0"/>
            </a:br>
            <a:endParaRPr lang="lt-LT" b="1" dirty="0"/>
          </a:p>
        </p:txBody>
      </p:sp>
      <p:pic>
        <p:nvPicPr>
          <p:cNvPr id="19458" name="Picture 2" descr="http://upload.wikimedia.org/wikipedia/commons/a/a3/Jurbarko_baznycia_zi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09238"/>
            <a:ext cx="7776864" cy="5363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lt-LT" b="1" dirty="0" smtClean="0"/>
              <a:t>Jurbarkas </a:t>
            </a:r>
            <a:r>
              <a:rPr lang="lt-LT" b="1" dirty="0" err="1"/>
              <a:t>museums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6" name="Paveikslėlis 5" descr="http://mw2.google.com/mw-panoramio/photos/medium/53633642.jpg"/>
          <p:cNvPicPr/>
          <p:nvPr/>
        </p:nvPicPr>
        <p:blipFill>
          <a:blip r:embed="rId2" cstate="print"/>
          <a:srcRect b="5039"/>
          <a:stretch>
            <a:fillRect/>
          </a:stretch>
        </p:blipFill>
        <p:spPr bwMode="auto">
          <a:xfrm>
            <a:off x="4572000" y="3933057"/>
            <a:ext cx="3960440" cy="2520280"/>
          </a:xfrm>
          <a:prstGeom prst="rect">
            <a:avLst/>
          </a:prstGeom>
          <a:noFill/>
        </p:spPr>
      </p:pic>
      <p:pic>
        <p:nvPicPr>
          <p:cNvPr id="20484" name="Picture 4" descr="http://www.stovyklavietes.lt/images/route/253/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97" y="1700808"/>
            <a:ext cx="4032664" cy="2685755"/>
          </a:xfrm>
          <a:prstGeom prst="rect">
            <a:avLst/>
          </a:prstGeom>
          <a:noFill/>
        </p:spPr>
      </p:pic>
      <p:pic>
        <p:nvPicPr>
          <p:cNvPr id="20488" name="Picture 8" descr="Krašto istorijos muziejus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49638"/>
            <a:ext cx="3240360" cy="2242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lt-LT" b="1" dirty="0" err="1" smtClean="0"/>
              <a:t>In</a:t>
            </a:r>
            <a:r>
              <a:rPr lang="lt-LT" b="1" dirty="0" smtClean="0"/>
              <a:t> </a:t>
            </a:r>
            <a:r>
              <a:rPr lang="lt-LT" b="1" dirty="0" smtClean="0"/>
              <a:t>Jurbarkas </a:t>
            </a:r>
            <a:r>
              <a:rPr lang="lt-LT" b="1" dirty="0" err="1" smtClean="0"/>
              <a:t>there</a:t>
            </a:r>
            <a:r>
              <a:rPr lang="lt-LT" b="1" dirty="0" smtClean="0"/>
              <a:t> are </a:t>
            </a:r>
            <a:r>
              <a:rPr lang="lt-LT" b="1" dirty="0" err="1" smtClean="0"/>
              <a:t>several</a:t>
            </a:r>
            <a:r>
              <a:rPr lang="lt-LT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lt-LT" b="1" dirty="0" err="1" smtClean="0"/>
              <a:t>beautiful</a:t>
            </a:r>
            <a:r>
              <a:rPr lang="lt-LT" b="1" dirty="0" smtClean="0"/>
              <a:t> </a:t>
            </a:r>
            <a:r>
              <a:rPr lang="lt-LT" b="1" dirty="0" err="1" smtClean="0"/>
              <a:t>parks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46082" name="Picture 2" descr="http://upload.wikimedia.org/wikipedia/commons/b/b9/Jurbarkas_vutautas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433396"/>
            <a:ext cx="8136905" cy="5424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lt-LT" b="1" dirty="0" err="1" smtClean="0"/>
              <a:t>In</a:t>
            </a:r>
            <a:r>
              <a:rPr lang="lt-LT" b="1" dirty="0" smtClean="0"/>
              <a:t> </a:t>
            </a:r>
            <a:r>
              <a:rPr lang="lt-LT" b="1" dirty="0"/>
              <a:t>Jurbarkas </a:t>
            </a:r>
            <a:r>
              <a:rPr lang="en-US" b="1" dirty="0" smtClean="0"/>
              <a:t>there </a:t>
            </a:r>
            <a:r>
              <a:rPr lang="lt-LT" b="1" dirty="0" smtClean="0"/>
              <a:t>are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lt-LT" b="1" dirty="0" smtClean="0"/>
              <a:t>3 </a:t>
            </a:r>
            <a:r>
              <a:rPr lang="lt-LT" b="1" dirty="0" err="1"/>
              <a:t>secondary</a:t>
            </a:r>
            <a:r>
              <a:rPr lang="lt-LT" b="1" dirty="0"/>
              <a:t> </a:t>
            </a:r>
            <a:r>
              <a:rPr lang="lt-LT" b="1" dirty="0" err="1" smtClean="0"/>
              <a:t>school</a:t>
            </a:r>
            <a:r>
              <a:rPr lang="en-US" b="1" dirty="0" smtClean="0"/>
              <a:t>s</a:t>
            </a:r>
            <a:r>
              <a:rPr lang="lt-LT" b="1" dirty="0"/>
              <a:t/>
            </a:r>
            <a:br>
              <a:rPr lang="lt-LT" b="1" dirty="0"/>
            </a:br>
            <a:endParaRPr lang="lt-LT" b="1" dirty="0"/>
          </a:p>
        </p:txBody>
      </p:sp>
      <p:pic>
        <p:nvPicPr>
          <p:cNvPr id="21506" name="Picture 2" descr="Maždaug po mėnesio paaiškės, ar visos Jurbarko krašto mokyklos atitinka higienos normas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2667000" cy="2085976"/>
          </a:xfrm>
          <a:prstGeom prst="rect">
            <a:avLst/>
          </a:prstGeom>
          <a:noFill/>
        </p:spPr>
      </p:pic>
      <p:pic>
        <p:nvPicPr>
          <p:cNvPr id="21508" name="Picture 4" descr="http://www.jurbarkotv.lt/wp-content/uploads/2011/02/mokyk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04864"/>
            <a:ext cx="3512585" cy="2160240"/>
          </a:xfrm>
          <a:prstGeom prst="rect">
            <a:avLst/>
          </a:prstGeom>
          <a:noFill/>
        </p:spPr>
      </p:pic>
      <p:pic>
        <p:nvPicPr>
          <p:cNvPr id="21510" name="Picture 6" descr="http://www.muziejai.lt/prev_vers/Jurbarkas/jurbarkoimages/Jurbark_Giedria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581128"/>
            <a:ext cx="3744416" cy="1897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HOTEL “JURBARKAS”</a:t>
            </a:r>
            <a:endParaRPr lang="lt-LT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6" name="Picture 6" descr="http://farm4.static.flickr.com/3123/2906784689_a6019d5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10" y="1428015"/>
            <a:ext cx="8518446" cy="5145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ok\Desktop\25110565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06282" cy="5688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blogas.lt/uploads/r/reika/227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68566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anemunės_pilis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7083856" cy="4805632"/>
          </a:xfrm>
          <a:prstGeom prst="rect">
            <a:avLst/>
          </a:prstGeom>
          <a:noFill/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lt-LT" sz="3100" b="1" dirty="0" err="1" smtClean="0">
                <a:latin typeface="Arial" pitchFamily="34" charset="0"/>
                <a:cs typeface="Arial" pitchFamily="34" charset="0"/>
              </a:rPr>
              <a:t>Near</a:t>
            </a:r>
            <a:r>
              <a:rPr lang="lt-LT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3100" b="1" dirty="0" smtClean="0">
                <a:latin typeface="Arial" pitchFamily="34" charset="0"/>
                <a:cs typeface="Arial" pitchFamily="34" charset="0"/>
              </a:rPr>
              <a:t>Jurbarkas </a:t>
            </a:r>
            <a:r>
              <a:rPr lang="lt-LT" sz="3100" b="1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lt-LT" sz="3100" b="1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lt-LT" sz="3100" b="1" dirty="0" err="1" smtClean="0">
                <a:latin typeface="Arial" pitchFamily="34" charset="0"/>
                <a:cs typeface="Arial" pitchFamily="34" charset="0"/>
              </a:rPr>
              <a:t>several</a:t>
            </a:r>
            <a:r>
              <a:rPr lang="lt-LT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3100" b="1" dirty="0" err="1" smtClean="0">
                <a:latin typeface="Arial" pitchFamily="34" charset="0"/>
                <a:cs typeface="Arial" pitchFamily="34" charset="0"/>
              </a:rPr>
              <a:t>wonderful</a:t>
            </a:r>
            <a:r>
              <a:rPr lang="lt-LT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3100" b="1" dirty="0" err="1" smtClean="0">
                <a:latin typeface="Arial" pitchFamily="34" charset="0"/>
                <a:cs typeface="Arial" pitchFamily="34" charset="0"/>
              </a:rPr>
              <a:t>castles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lt-LT" b="1" dirty="0" smtClean="0">
                <a:latin typeface="Arial" pitchFamily="34" charset="0"/>
                <a:cs typeface="Arial" pitchFamily="34" charset="0"/>
              </a:rPr>
            </a:br>
            <a:endParaRPr lang="lt-LT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683568" y="836713"/>
            <a:ext cx="3096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err="1" smtClean="0"/>
              <a:t>Countr</a:t>
            </a:r>
            <a:r>
              <a:rPr lang="en-US" sz="2800" b="1" dirty="0" smtClean="0"/>
              <a:t>y - </a:t>
            </a:r>
            <a:r>
              <a:rPr lang="lt-LT" sz="2800" b="1" dirty="0" err="1" smtClean="0"/>
              <a:t>Lithuania</a:t>
            </a:r>
            <a:endParaRPr lang="lt-LT" sz="2800" b="1" dirty="0"/>
          </a:p>
        </p:txBody>
      </p:sp>
      <p:pic>
        <p:nvPicPr>
          <p:cNvPr id="25602" name="Picture 2" descr="Lietuvos vėliava">
            <a:hlinkClick r:id="rId2" tooltip="Lietuvos vėliav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48680"/>
            <a:ext cx="1190625" cy="714375"/>
          </a:xfrm>
          <a:prstGeom prst="rect">
            <a:avLst/>
          </a:prstGeom>
          <a:noFill/>
        </p:spPr>
      </p:pic>
      <p:sp>
        <p:nvSpPr>
          <p:cNvPr id="4" name="Stačiakampis 3"/>
          <p:cNvSpPr/>
          <p:nvPr/>
        </p:nvSpPr>
        <p:spPr>
          <a:xfrm>
            <a:off x="683568" y="1844824"/>
            <a:ext cx="2592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err="1"/>
              <a:t>County</a:t>
            </a:r>
            <a:r>
              <a:rPr lang="lt-LT" sz="2400" b="1" dirty="0"/>
              <a:t> - Tauragė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683568" y="2780928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err="1"/>
              <a:t>Municipality</a:t>
            </a:r>
            <a:r>
              <a:rPr lang="lt-LT" sz="2400" b="1" dirty="0"/>
              <a:t> - </a:t>
            </a:r>
            <a:r>
              <a:rPr lang="lt-LT" sz="4400" b="1" dirty="0">
                <a:solidFill>
                  <a:srgbClr val="FF0000"/>
                </a:solidFill>
              </a:rPr>
              <a:t>Jurbarkas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611560" y="3933056"/>
            <a:ext cx="5322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err="1"/>
              <a:t>Date</a:t>
            </a:r>
            <a:r>
              <a:rPr lang="lt-LT" sz="2800" b="1" dirty="0"/>
              <a:t> </a:t>
            </a:r>
            <a:r>
              <a:rPr lang="lt-LT" sz="2800" b="1" dirty="0" err="1"/>
              <a:t>of</a:t>
            </a:r>
            <a:r>
              <a:rPr lang="lt-LT" sz="2800" b="1" dirty="0"/>
              <a:t> </a:t>
            </a:r>
            <a:r>
              <a:rPr lang="lt-LT" sz="2800" b="1" dirty="0" err="1"/>
              <a:t>Incorporation</a:t>
            </a:r>
            <a:r>
              <a:rPr lang="lt-LT" sz="2800" b="1" dirty="0"/>
              <a:t> </a:t>
            </a:r>
            <a:r>
              <a:rPr lang="en-US" sz="2800" b="1" dirty="0" smtClean="0"/>
              <a:t>- </a:t>
            </a:r>
            <a:r>
              <a:rPr lang="lt-LT" sz="2800" b="1" dirty="0" smtClean="0"/>
              <a:t>1259</a:t>
            </a:r>
            <a:endParaRPr lang="lt-LT" sz="2800" b="1" dirty="0"/>
          </a:p>
        </p:txBody>
      </p:sp>
      <p:sp>
        <p:nvSpPr>
          <p:cNvPr id="7" name="Stačiakampis 6"/>
          <p:cNvSpPr/>
          <p:nvPr/>
        </p:nvSpPr>
        <p:spPr>
          <a:xfrm>
            <a:off x="467544" y="4653136"/>
            <a:ext cx="4450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A</a:t>
            </a:r>
            <a:r>
              <a:rPr lang="lt-LT" sz="2400" b="1" dirty="0" err="1" smtClean="0"/>
              <a:t>bout</a:t>
            </a:r>
            <a:r>
              <a:rPr lang="lt-LT" sz="2400" b="1" dirty="0" smtClean="0"/>
              <a:t> </a:t>
            </a:r>
            <a:r>
              <a:rPr lang="lt-LT" sz="2400" b="1" dirty="0" smtClean="0">
                <a:solidFill>
                  <a:srgbClr val="FF0000"/>
                </a:solidFill>
              </a:rPr>
              <a:t>13 </a:t>
            </a:r>
            <a:r>
              <a:rPr lang="lt-LT" sz="2400" b="1" dirty="0" err="1" smtClean="0">
                <a:solidFill>
                  <a:srgbClr val="FF0000"/>
                </a:solidFill>
              </a:rPr>
              <a:t>thousands</a:t>
            </a:r>
            <a:r>
              <a:rPr lang="lt-LT" sz="2400" b="1" dirty="0" smtClean="0">
                <a:solidFill>
                  <a:srgbClr val="FF0000"/>
                </a:solidFill>
              </a:rPr>
              <a:t> </a:t>
            </a:r>
            <a:r>
              <a:rPr lang="lt-LT" sz="2400" b="1" dirty="0" err="1" smtClean="0"/>
              <a:t>inhabitants</a:t>
            </a:r>
            <a:endParaRPr lang="lt-LT" sz="2400" b="1" dirty="0"/>
          </a:p>
        </p:txBody>
      </p:sp>
      <p:sp>
        <p:nvSpPr>
          <p:cNvPr id="10" name="Stačiakampis 9"/>
          <p:cNvSpPr/>
          <p:nvPr/>
        </p:nvSpPr>
        <p:spPr>
          <a:xfrm>
            <a:off x="611560" y="5661248"/>
            <a:ext cx="4524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Area - </a:t>
            </a:r>
            <a:r>
              <a:rPr lang="lt-LT" sz="2400" b="1" dirty="0" smtClean="0"/>
              <a:t>13,28 km²</a:t>
            </a:r>
            <a:endParaRPr lang="lt-L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arm3.static.flickr.com/2157/2360781121_10a7b32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42888" cy="5807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www.efoto.lt/files/images/8151/DSC0009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548331" cy="5661248"/>
          </a:xfrm>
          <a:prstGeom prst="rect">
            <a:avLst/>
          </a:prstGeom>
        </p:spPr>
      </p:pic>
      <p:sp>
        <p:nvSpPr>
          <p:cNvPr id="2" name="Stačiakampis 1"/>
          <p:cNvSpPr/>
          <p:nvPr/>
        </p:nvSpPr>
        <p:spPr>
          <a:xfrm>
            <a:off x="323528" y="2396500"/>
            <a:ext cx="842493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lt-LT" sz="4000" b="1" dirty="0" err="1">
                <a:latin typeface="Arial" pitchFamily="34" charset="0"/>
                <a:cs typeface="Arial" pitchFamily="34" charset="0"/>
              </a:rPr>
              <a:t>We</a:t>
            </a:r>
            <a:r>
              <a:rPr lang="lt-LT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lt-LT" sz="4000" b="1" dirty="0" err="1">
                <a:latin typeface="Arial" pitchFamily="34" charset="0"/>
                <a:cs typeface="Arial" pitchFamily="34" charset="0"/>
              </a:rPr>
              <a:t>love</a:t>
            </a:r>
            <a:r>
              <a:rPr lang="lt-LT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lt-LT" sz="4000" b="1" dirty="0" err="1">
                <a:latin typeface="Arial" pitchFamily="34" charset="0"/>
                <a:cs typeface="Arial" pitchFamily="34" charset="0"/>
              </a:rPr>
              <a:t>our</a:t>
            </a:r>
            <a:r>
              <a:rPr lang="lt-LT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lt-LT" sz="4000" b="1" dirty="0" err="1" smtClean="0">
                <a:latin typeface="Arial" pitchFamily="34" charset="0"/>
                <a:cs typeface="Arial" pitchFamily="34" charset="0"/>
              </a:rPr>
              <a:t>town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JURBARKAS !</a:t>
            </a:r>
            <a:endParaRPr lang="lt-LT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jurbarkas.lt/jurb/m/m_images/wfiles/m_grabber_XX88YAVL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250" y="2636912"/>
            <a:ext cx="3870742" cy="3384376"/>
          </a:xfrm>
          <a:prstGeom prst="rect">
            <a:avLst/>
          </a:prstGeom>
          <a:noFill/>
        </p:spPr>
      </p:pic>
      <p:sp>
        <p:nvSpPr>
          <p:cNvPr id="6" name="Turinio vietos rezervavimo ženklas 5"/>
          <p:cNvSpPr>
            <a:spLocks noGrp="1"/>
          </p:cNvSpPr>
          <p:nvPr>
            <p:ph sz="half" idx="4294967295"/>
          </p:nvPr>
        </p:nvSpPr>
        <p:spPr>
          <a:xfrm>
            <a:off x="323528" y="548680"/>
            <a:ext cx="4536504" cy="5472608"/>
          </a:xfrm>
        </p:spPr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lt-LT" b="1" dirty="0" smtClean="0">
                <a:latin typeface="Arial" pitchFamily="34" charset="0"/>
                <a:cs typeface="Arial" pitchFamily="34" charset="0"/>
              </a:rPr>
              <a:t>Jurbarkas </a:t>
            </a:r>
            <a:r>
              <a:rPr lang="lt-LT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b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b="1" dirty="0" err="1" smtClean="0">
                <a:latin typeface="Arial" pitchFamily="34" charset="0"/>
                <a:cs typeface="Arial" pitchFamily="34" charset="0"/>
              </a:rPr>
              <a:t>place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b="1" dirty="0" err="1" smtClean="0">
                <a:latin typeface="Arial" pitchFamily="34" charset="0"/>
                <a:cs typeface="Arial" pitchFamily="34" charset="0"/>
              </a:rPr>
              <a:t>Lithuania</a:t>
            </a:r>
            <a:endParaRPr lang="lt-LT" b="1" dirty="0" smtClean="0">
              <a:latin typeface="Arial" pitchFamily="34" charset="0"/>
              <a:cs typeface="Arial" pitchFamily="34" charset="0"/>
            </a:endParaRPr>
          </a:p>
          <a:p>
            <a:endParaRPr lang="lt-LT" dirty="0"/>
          </a:p>
        </p:txBody>
      </p:sp>
      <p:pic>
        <p:nvPicPr>
          <p:cNvPr id="8" name="Turinio vietos rezervavimo ženklas 7" descr="Jurbarkherbas[1]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436096" y="692696"/>
            <a:ext cx="2896811" cy="4464496"/>
          </a:xfrm>
        </p:spPr>
      </p:pic>
      <p:sp>
        <p:nvSpPr>
          <p:cNvPr id="9" name="Stačiakampis 8"/>
          <p:cNvSpPr/>
          <p:nvPr/>
        </p:nvSpPr>
        <p:spPr>
          <a:xfrm>
            <a:off x="4932040" y="5445224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>
                <a:latin typeface="Arial" pitchFamily="34" charset="0"/>
                <a:cs typeface="Arial" pitchFamily="34" charset="0"/>
              </a:rPr>
              <a:t>Jurbarkas </a:t>
            </a:r>
            <a:r>
              <a:rPr lang="lt-LT" sz="2400" b="1" dirty="0" err="1">
                <a:latin typeface="Arial" pitchFamily="34" charset="0"/>
                <a:cs typeface="Arial" pitchFamily="34" charset="0"/>
              </a:rPr>
              <a:t>Coat</a:t>
            </a:r>
            <a:r>
              <a:rPr lang="lt-LT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lt-LT" sz="24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400" b="1" dirty="0" err="1" smtClean="0">
                <a:latin typeface="Arial" pitchFamily="34" charset="0"/>
                <a:cs typeface="Arial" pitchFamily="34" charset="0"/>
              </a:rPr>
              <a:t>Arms</a:t>
            </a:r>
            <a:endParaRPr lang="lt-LT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301752" y="1052736"/>
            <a:ext cx="455828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err="1" smtClean="0"/>
              <a:t>Lithuanian</a:t>
            </a:r>
            <a:r>
              <a:rPr lang="lt-LT" b="1" dirty="0" smtClean="0"/>
              <a:t> </a:t>
            </a:r>
            <a:r>
              <a:rPr lang="lt-LT" b="1" dirty="0" err="1" smtClean="0"/>
              <a:t>folk</a:t>
            </a:r>
            <a:r>
              <a:rPr lang="lt-LT" b="1" dirty="0" smtClean="0"/>
              <a:t> </a:t>
            </a:r>
            <a:r>
              <a:rPr lang="lt-LT" b="1" dirty="0" err="1" smtClean="0"/>
              <a:t>costumes</a:t>
            </a:r>
            <a:r>
              <a:rPr lang="lt-LT" b="1" dirty="0" smtClean="0"/>
              <a:t/>
            </a:r>
            <a:br>
              <a:rPr lang="lt-LT" b="1" dirty="0" smtClean="0"/>
            </a:br>
            <a:endParaRPr lang="lt-LT" b="1" dirty="0"/>
          </a:p>
        </p:txBody>
      </p:sp>
      <p:pic>
        <p:nvPicPr>
          <p:cNvPr id="44034" name="Picture 2" descr="http://www.tautiniaikostiumai.lt/DSCF2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3456384" cy="4937691"/>
          </a:xfrm>
          <a:prstGeom prst="rect">
            <a:avLst/>
          </a:prstGeom>
          <a:noFill/>
        </p:spPr>
      </p:pic>
      <p:pic>
        <p:nvPicPr>
          <p:cNvPr id="44036" name="Picture 4" descr="Tautiniai drabuži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824535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JURBARKAS</a:t>
            </a:r>
            <a:r>
              <a:rPr lang="lt-LT" dirty="0" smtClean="0"/>
              <a:t> </a:t>
            </a:r>
            <a:r>
              <a:rPr lang="lt-LT" dirty="0" err="1" smtClean="0"/>
              <a:t>from</a:t>
            </a:r>
            <a:r>
              <a:rPr lang="lt-LT" dirty="0" smtClean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 smtClean="0"/>
              <a:t>bird</a:t>
            </a:r>
            <a:r>
              <a:rPr lang="en-US" dirty="0" smtClean="0"/>
              <a:t> flight</a:t>
            </a:r>
            <a:r>
              <a:rPr lang="lt-LT" dirty="0"/>
              <a:t/>
            </a:r>
            <a:br>
              <a:rPr lang="lt-LT" dirty="0"/>
            </a:br>
            <a:endParaRPr lang="lt-LT" b="1" dirty="0"/>
          </a:p>
        </p:txBody>
      </p:sp>
      <p:pic>
        <p:nvPicPr>
          <p:cNvPr id="3" name="Picture 2" descr="http://www.fotoskrydis.lt/wp-content/gallery/jurbarkas/jurbark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65722"/>
            <a:ext cx="6984776" cy="5135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ok\Desktop\iBK5Y0Q2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19" y="188266"/>
            <a:ext cx="8738062" cy="6553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971600" y="62068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err="1" smtClean="0"/>
              <a:t>Near</a:t>
            </a:r>
            <a:r>
              <a:rPr lang="lt-LT" sz="2400" b="1" dirty="0" smtClean="0"/>
              <a:t> Jurbarkas </a:t>
            </a:r>
            <a:r>
              <a:rPr lang="lt-LT" sz="2400" b="1" dirty="0" err="1" smtClean="0"/>
              <a:t>flows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largest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Lithuanian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river</a:t>
            </a:r>
            <a:r>
              <a:rPr lang="lt-LT" sz="2400" b="1" dirty="0" smtClean="0"/>
              <a:t> Nemunas, </a:t>
            </a:r>
            <a:r>
              <a:rPr lang="lt-LT" sz="2400" b="1" dirty="0" err="1" smtClean="0"/>
              <a:t>here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is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the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longest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bridge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over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the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river</a:t>
            </a:r>
            <a:r>
              <a:rPr lang="lt-LT" sz="2400" b="1" dirty="0" smtClean="0"/>
              <a:t/>
            </a:r>
            <a:br>
              <a:rPr lang="lt-LT" sz="2400" b="1" dirty="0" smtClean="0"/>
            </a:br>
            <a:endParaRPr lang="lt-LT" sz="2400" b="1" dirty="0"/>
          </a:p>
        </p:txBody>
      </p:sp>
      <p:pic>
        <p:nvPicPr>
          <p:cNvPr id="22532" name="Picture 4" descr="http://www.jurbarkotic.lt/upload/blo/Nemunas_650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93724"/>
            <a:ext cx="7128792" cy="4715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spaukscioskrydzio.lt/index.php?view=image&amp;format=raw&amp;type=img&amp;id=818&amp;option=com_joomgallery&amp;Itemid=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9435"/>
            <a:ext cx="8424936" cy="6328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04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43490" cy="573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ygis">
  <a:themeElements>
    <a:clrScheme name="Žyg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Žyg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Žyg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367</TotalTime>
  <Words>69</Words>
  <Application>Microsoft Office PowerPoint</Application>
  <PresentationFormat>Demonstracija ekrane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23" baseType="lpstr">
      <vt:lpstr>Žygis</vt:lpstr>
      <vt:lpstr>TOWN JURBARKAS </vt:lpstr>
      <vt:lpstr>Skaidrė 2</vt:lpstr>
      <vt:lpstr>Skaidrė 3</vt:lpstr>
      <vt:lpstr>Lithuanian folk costumes </vt:lpstr>
      <vt:lpstr> JURBARKAS from the bird flight </vt:lpstr>
      <vt:lpstr>Skaidrė 6</vt:lpstr>
      <vt:lpstr>Skaidrė 7</vt:lpstr>
      <vt:lpstr>Skaidrė 8</vt:lpstr>
      <vt:lpstr>Skaidrė 9</vt:lpstr>
      <vt:lpstr> Jurbarkas municipality </vt:lpstr>
      <vt:lpstr>Skaidrė 11</vt:lpstr>
      <vt:lpstr> Jurbarkas Church </vt:lpstr>
      <vt:lpstr> Jurbarkas museums </vt:lpstr>
      <vt:lpstr> In Jurbarkas there are several  beautiful parks </vt:lpstr>
      <vt:lpstr> In Jurbarkas there are  3 secondary schools </vt:lpstr>
      <vt:lpstr>HOTEL “JURBARKAS”</vt:lpstr>
      <vt:lpstr>Skaidrė 17</vt:lpstr>
      <vt:lpstr>Skaidrė 18</vt:lpstr>
      <vt:lpstr> Near Jurbarkas there are  several wonderful castles </vt:lpstr>
      <vt:lpstr>Skaidrė 20</vt:lpstr>
      <vt:lpstr>Skaidrė 21</vt:lpstr>
      <vt:lpstr>Skaidrė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xxl</dc:creator>
  <cp:lastModifiedBy>xxl</cp:lastModifiedBy>
  <cp:revision>37</cp:revision>
  <dcterms:created xsi:type="dcterms:W3CDTF">2012-11-07T09:30:17Z</dcterms:created>
  <dcterms:modified xsi:type="dcterms:W3CDTF">2012-11-07T15:37:53Z</dcterms:modified>
</cp:coreProperties>
</file>