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5" r:id="rId9"/>
    <p:sldId id="283" r:id="rId10"/>
    <p:sldId id="279" r:id="rId11"/>
    <p:sldId id="280" r:id="rId12"/>
    <p:sldId id="270" r:id="rId13"/>
    <p:sldId id="271" r:id="rId14"/>
    <p:sldId id="274" r:id="rId15"/>
    <p:sldId id="277" r:id="rId1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80462" autoAdjust="0"/>
  </p:normalViewPr>
  <p:slideViewPr>
    <p:cSldViewPr>
      <p:cViewPr>
        <p:scale>
          <a:sx n="90" d="100"/>
          <a:sy n="90" d="100"/>
        </p:scale>
        <p:origin x="-804" y="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8EAC8-23F1-43F1-90EB-759171290F3D}" type="datetimeFigureOut">
              <a:rPr lang="bg-BG" smtClean="0"/>
              <a:t>19.10.2014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1D94F-DE69-49A9-90C4-C511939B387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98361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1D94F-DE69-49A9-90C4-C511939B3873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96503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ECF-7FA0-48A3-8562-8638BA394F02}" type="datetimeFigureOut">
              <a:rPr lang="bg-BG" smtClean="0"/>
              <a:t>19.10.2014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6AED-91CF-4EC6-A182-32801F43CF5E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ECF-7FA0-48A3-8562-8638BA394F02}" type="datetimeFigureOut">
              <a:rPr lang="bg-BG" smtClean="0"/>
              <a:t>19.10.2014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6AED-91CF-4EC6-A182-32801F43CF5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ECF-7FA0-48A3-8562-8638BA394F02}" type="datetimeFigureOut">
              <a:rPr lang="bg-BG" smtClean="0"/>
              <a:t>19.10.2014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6AED-91CF-4EC6-A182-32801F43CF5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ECF-7FA0-48A3-8562-8638BA394F02}" type="datetimeFigureOut">
              <a:rPr lang="bg-BG" smtClean="0"/>
              <a:t>19.10.2014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6AED-91CF-4EC6-A182-32801F43CF5E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ECF-7FA0-48A3-8562-8638BA394F02}" type="datetimeFigureOut">
              <a:rPr lang="bg-BG" smtClean="0"/>
              <a:t>19.10.2014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6AED-91CF-4EC6-A182-32801F43CF5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ECF-7FA0-48A3-8562-8638BA394F02}" type="datetimeFigureOut">
              <a:rPr lang="bg-BG" smtClean="0"/>
              <a:t>19.10.2014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6AED-91CF-4EC6-A182-32801F43CF5E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ECF-7FA0-48A3-8562-8638BA394F02}" type="datetimeFigureOut">
              <a:rPr lang="bg-BG" smtClean="0"/>
              <a:t>19.10.2014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6AED-91CF-4EC6-A182-32801F43CF5E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ECF-7FA0-48A3-8562-8638BA394F02}" type="datetimeFigureOut">
              <a:rPr lang="bg-BG" smtClean="0"/>
              <a:t>19.10.2014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6AED-91CF-4EC6-A182-32801F43CF5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ECF-7FA0-48A3-8562-8638BA394F02}" type="datetimeFigureOut">
              <a:rPr lang="bg-BG" smtClean="0"/>
              <a:t>19.10.2014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6AED-91CF-4EC6-A182-32801F43CF5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ECF-7FA0-48A3-8562-8638BA394F02}" type="datetimeFigureOut">
              <a:rPr lang="bg-BG" smtClean="0"/>
              <a:t>19.10.2014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6AED-91CF-4EC6-A182-32801F43CF5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ECF-7FA0-48A3-8562-8638BA394F02}" type="datetimeFigureOut">
              <a:rPr lang="bg-BG" smtClean="0"/>
              <a:t>19.10.2014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6AED-91CF-4EC6-A182-32801F43CF5E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B0DECF-7FA0-48A3-8562-8638BA394F02}" type="datetimeFigureOut">
              <a:rPr lang="bg-BG" smtClean="0"/>
              <a:t>19.10.2014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7F6AED-91CF-4EC6-A182-32801F43CF5E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316" y="3861048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en-US" dirty="0"/>
              <a:t>EUROPE - BULGARIA - </a:t>
            </a:r>
            <a:r>
              <a:rPr lang="en-US" dirty="0" smtClean="0"/>
              <a:t>DOBRICH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6704"/>
            <a:ext cx="2664000" cy="266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764704"/>
            <a:ext cx="3309915" cy="208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0085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оменски 2013\5 dejnost клуб на играчката\гр. Звездичка\папие маш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248472" cy="31863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оменски 2013\5 dejnost клуб на играчката\гр. Звездичка\слад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4352481" cy="24482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93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оменски 2013\8 дейн.ателие На работа малки ръчички\zvezdichka\kukli\P31926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4" r="7747" b="8051"/>
          <a:stretch/>
        </p:blipFill>
        <p:spPr bwMode="auto">
          <a:xfrm>
            <a:off x="4283968" y="3965944"/>
            <a:ext cx="4051958" cy="222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оменски 2013\8 дейн.ателие На работа малки ръчички\zvezdichka\kukli\P319258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t="15657" r="9161"/>
          <a:stretch/>
        </p:blipFill>
        <p:spPr bwMode="auto">
          <a:xfrm>
            <a:off x="4283968" y="260648"/>
            <a:ext cx="3774559" cy="277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Коменски 2013\8 дейн.ателие На работа малки ръчички\zvezdichka\kukli\P31926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4" r="10989" b="3059"/>
          <a:stretch/>
        </p:blipFill>
        <p:spPr bwMode="auto">
          <a:xfrm>
            <a:off x="395536" y="2169042"/>
            <a:ext cx="3081311" cy="226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14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88013"/>
            <a:ext cx="6785195" cy="46966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2472">
            <a:off x="230549" y="4896079"/>
            <a:ext cx="3264000" cy="1836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483768" y="4653136"/>
            <a:ext cx="5822032" cy="22048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Holidays and entertainment: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0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1" y="764704"/>
            <a:ext cx="7125237" cy="493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9506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594066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366" y="4581128"/>
            <a:ext cx="7848872" cy="1800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g-BG" dirty="0" smtClean="0"/>
              <a:t>Благодаря за вниманието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44744"/>
            <a:ext cx="4096536" cy="3564000"/>
          </a:xfrm>
          <a:prstGeom prst="ellipse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  <a:softEdge rad="317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6" name="Picture 2" descr="C:\Users\SUN\Desktop\Презентация на ДГ\26150_100184586687133_5551206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2"/>
          <a:stretch/>
        </p:blipFill>
        <p:spPr bwMode="auto">
          <a:xfrm>
            <a:off x="3563888" y="692696"/>
            <a:ext cx="5005925" cy="35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778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968" y="5517232"/>
            <a:ext cx="3168353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smtClean="0"/>
              <a:t>  Dobrich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3202155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48680"/>
            <a:ext cx="3693261" cy="237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08085"/>
            <a:ext cx="3085709" cy="226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2" r="10444" b="12074"/>
          <a:stretch/>
        </p:blipFill>
        <p:spPr>
          <a:xfrm>
            <a:off x="4283968" y="3212976"/>
            <a:ext cx="3417179" cy="2052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27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2656"/>
            <a:ext cx="432000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5024"/>
            <a:ext cx="3216000" cy="2412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6640"/>
            <a:ext cx="4032000" cy="302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563888" y="5517232"/>
            <a:ext cx="5400600" cy="108012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Kindergarten </a:t>
            </a:r>
            <a:r>
              <a:rPr lang="en-US" sz="3600" dirty="0"/>
              <a:t>"Sunshine"</a:t>
            </a:r>
            <a:endParaRPr lang="bg-BG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" t="5556" r="-262" b="17407"/>
          <a:stretch/>
        </p:blipFill>
        <p:spPr>
          <a:xfrm>
            <a:off x="4716016" y="3433802"/>
            <a:ext cx="3239990" cy="18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212976"/>
            <a:ext cx="1279482" cy="111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37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79" y="5121634"/>
            <a:ext cx="2952329" cy="102451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lobby 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4316">
            <a:off x="307875" y="460800"/>
            <a:ext cx="3839999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752">
            <a:off x="4382847" y="1052736"/>
            <a:ext cx="4368000" cy="327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42">
            <a:off x="667874" y="3951634"/>
            <a:ext cx="3120000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526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4797152"/>
            <a:ext cx="504056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smtClean="0"/>
              <a:t>Teacher room 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01" y="491229"/>
            <a:ext cx="4847999" cy="36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4" y="476672"/>
            <a:ext cx="4848000" cy="36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475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048" y="4941168"/>
            <a:ext cx="2088232" cy="111632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library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55" y="188640"/>
            <a:ext cx="3612974" cy="24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2656"/>
            <a:ext cx="5136000" cy="38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08" y="2852936"/>
            <a:ext cx="2733600" cy="36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970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064" y="4797152"/>
            <a:ext cx="31321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sports hall 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1008"/>
            <a:ext cx="3647999" cy="27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3648000" cy="27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2656"/>
            <a:ext cx="4464000" cy="33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506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5877272"/>
            <a:ext cx="4352271" cy="88235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Group "Stars"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632"/>
            <a:ext cx="7391999" cy="554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443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оменски 2013\2 dejnost ''LOGO'' risuwane\3аг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3852430" cy="3081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 descr="D:\Коменски 2013\5 dejnost клуб на играчката\гр. Звездичка\оригами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432048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Правоъгълник 1"/>
          <p:cNvSpPr/>
          <p:nvPr/>
        </p:nvSpPr>
        <p:spPr>
          <a:xfrm>
            <a:off x="4499992" y="782195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Children work </a:t>
            </a:r>
            <a:r>
              <a:rPr lang="en-US" sz="3600" dirty="0" smtClean="0"/>
              <a:t>in the  </a:t>
            </a:r>
          </a:p>
          <a:p>
            <a:pPr algn="ctr"/>
            <a:r>
              <a:rPr lang="en-US" sz="3600" dirty="0" smtClean="0"/>
              <a:t>past </a:t>
            </a:r>
            <a:r>
              <a:rPr lang="en-US" sz="3600" dirty="0"/>
              <a:t>school year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413005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1092</TotalTime>
  <Words>32</Words>
  <Application>Microsoft Office PowerPoint</Application>
  <PresentationFormat>Презентация на цял екран (4:3)</PresentationFormat>
  <Paragraphs>13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6" baseType="lpstr">
      <vt:lpstr>Slipstream</vt:lpstr>
      <vt:lpstr>EUROPE - BULGARIA - DOBRICH</vt:lpstr>
      <vt:lpstr>  Dobrich</vt:lpstr>
      <vt:lpstr>Kindergarten "Sunshine"</vt:lpstr>
      <vt:lpstr>lobby </vt:lpstr>
      <vt:lpstr>Teacher room </vt:lpstr>
      <vt:lpstr>library</vt:lpstr>
      <vt:lpstr>sports hall </vt:lpstr>
      <vt:lpstr>Group "Stars"</vt:lpstr>
      <vt:lpstr>Презентация на PowerPoint</vt:lpstr>
      <vt:lpstr>Презентация на PowerPoint</vt:lpstr>
      <vt:lpstr>Презентация на PowerPoint</vt:lpstr>
      <vt:lpstr> Holidays and entertainment:</vt:lpstr>
      <vt:lpstr>Презентация на PowerPoint</vt:lpstr>
      <vt:lpstr>Презентация на PowerPoint</vt:lpstr>
      <vt:lpstr>Благодаря за вниманието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</dc:creator>
  <cp:lastModifiedBy>x</cp:lastModifiedBy>
  <cp:revision>74</cp:revision>
  <dcterms:created xsi:type="dcterms:W3CDTF">2013-10-03T18:31:30Z</dcterms:created>
  <dcterms:modified xsi:type="dcterms:W3CDTF">2014-10-19T12:04:33Z</dcterms:modified>
</cp:coreProperties>
</file>