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6" r:id="rId3"/>
    <p:sldId id="280" r:id="rId4"/>
    <p:sldId id="283" r:id="rId5"/>
    <p:sldId id="284" r:id="rId6"/>
    <p:sldId id="282" r:id="rId7"/>
    <p:sldId id="281" r:id="rId8"/>
    <p:sldId id="279" r:id="rId9"/>
    <p:sldId id="277" r:id="rId10"/>
    <p:sldId id="278" r:id="rId11"/>
    <p:sldId id="256" r:id="rId12"/>
    <p:sldId id="262" r:id="rId13"/>
    <p:sldId id="261" r:id="rId14"/>
    <p:sldId id="260" r:id="rId15"/>
    <p:sldId id="259" r:id="rId16"/>
    <p:sldId id="258" r:id="rId17"/>
    <p:sldId id="257" r:id="rId18"/>
    <p:sldId id="264" r:id="rId19"/>
    <p:sldId id="275" r:id="rId20"/>
    <p:sldId id="274" r:id="rId21"/>
    <p:sldId id="269" r:id="rId22"/>
    <p:sldId id="273" r:id="rId23"/>
    <p:sldId id="272" r:id="rId24"/>
    <p:sldId id="271" r:id="rId25"/>
    <p:sldId id="270" r:id="rId26"/>
    <p:sldId id="267" r:id="rId27"/>
    <p:sldId id="268" r:id="rId28"/>
    <p:sldId id="265" r:id="rId29"/>
    <p:sldId id="266" r:id="rId3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157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445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989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074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884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585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38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895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5996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396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65000"/>
            </a:schemeClr>
          </a:fgClr>
          <a:bgClr>
            <a:srgbClr val="92D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EB1D-923D-43FD-A5AF-E2F2D1CF7CDA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E0CC-923E-4087-8A7F-DA2F99AF1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62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DENTAL HYGIENE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37"/>
          <a:stretch/>
        </p:blipFill>
        <p:spPr>
          <a:xfrm>
            <a:off x="1403648" y="1268760"/>
            <a:ext cx="6652946" cy="502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5635" y="944724"/>
            <a:ext cx="662473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4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72400" cy="864096"/>
          </a:xfrm>
        </p:spPr>
        <p:txBody>
          <a:bodyPr>
            <a:normAutofit/>
          </a:bodyPr>
          <a:lstStyle/>
          <a:p>
            <a:endParaRPr lang="el-GR" sz="3200" i="1" dirty="0">
              <a:solidFill>
                <a:srgbClr val="FFFF0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29" y="1484784"/>
            <a:ext cx="6386085" cy="529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30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260648"/>
            <a:ext cx="484000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673496" cy="62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959982" cy="66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896544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0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683918" cy="62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1149"/>
            <a:ext cx="4824536" cy="6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5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chemeClr val="accent1"/>
                </a:solidFill>
                <a:latin typeface="Book Antiqua" panose="02040602050305030304" pitchFamily="18" charset="0"/>
              </a:rPr>
              <a:t>What We Should or Shouldn't Eat</a:t>
            </a:r>
            <a:endParaRPr lang="el-GR" u="sng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88" y="2729442"/>
            <a:ext cx="3394472" cy="4525963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0" y="1489554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603493" cy="57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064896" cy="6048672"/>
          </a:xfrm>
        </p:spPr>
      </p:pic>
    </p:spTree>
    <p:extLst>
      <p:ext uri="{BB962C8B-B14F-4D97-AF65-F5344CB8AC3E}">
        <p14:creationId xmlns:p14="http://schemas.microsoft.com/office/powerpoint/2010/main" val="83360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483511" cy="56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9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9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58316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718224" cy="57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9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072280" cy="60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8871" y="1129522"/>
            <a:ext cx="6374923" cy="47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0171" y="1076212"/>
            <a:ext cx="652767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50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3009" y="-714816"/>
            <a:ext cx="6284831" cy="83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6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4018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7649" y="956726"/>
            <a:ext cx="672074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184" y="939248"/>
            <a:ext cx="6764288" cy="50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50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</Words>
  <Application>Microsoft Office PowerPoint</Application>
  <PresentationFormat>Προβολή στην οθόνη (4:3)</PresentationFormat>
  <Paragraphs>2</Paragraphs>
  <Slides>29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0" baseType="lpstr">
      <vt:lpstr>Θέμα του Office</vt:lpstr>
      <vt:lpstr>DENTAL HYGIENE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What We Should or Shouldn't Eat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DENTAL HYGIENE</dc:title>
  <dc:creator>maroula</dc:creator>
  <cp:lastModifiedBy>maroula</cp:lastModifiedBy>
  <cp:revision>10</cp:revision>
  <dcterms:created xsi:type="dcterms:W3CDTF">2014-11-22T18:49:03Z</dcterms:created>
  <dcterms:modified xsi:type="dcterms:W3CDTF">2014-11-22T20:33:41Z</dcterms:modified>
</cp:coreProperties>
</file>