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4" r:id="rId2"/>
    <p:sldId id="283" r:id="rId3"/>
    <p:sldId id="302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5" r:id="rId12"/>
    <p:sldId id="266" r:id="rId13"/>
    <p:sldId id="267" r:id="rId14"/>
    <p:sldId id="295" r:id="rId15"/>
    <p:sldId id="303" r:id="rId16"/>
    <p:sldId id="301" r:id="rId17"/>
    <p:sldId id="296" r:id="rId18"/>
    <p:sldId id="297" r:id="rId19"/>
    <p:sldId id="298" r:id="rId20"/>
    <p:sldId id="299" r:id="rId21"/>
    <p:sldId id="300" r:id="rId22"/>
    <p:sldId id="274" r:id="rId23"/>
    <p:sldId id="275" r:id="rId2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7A19A-BE21-4B77-A506-4C8619664342}" type="datetimeFigureOut">
              <a:rPr lang="it-IT" smtClean="0"/>
              <a:pPr/>
              <a:t>24/06/2021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A14A2-A04F-4D35-AE5B-13781846B9F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5668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7A19A-BE21-4B77-A506-4C8619664342}" type="datetimeFigureOut">
              <a:rPr lang="it-IT" smtClean="0"/>
              <a:pPr/>
              <a:t>24/06/2021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A14A2-A04F-4D35-AE5B-13781846B9F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9232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7A19A-BE21-4B77-A506-4C8619664342}" type="datetimeFigureOut">
              <a:rPr lang="it-IT" smtClean="0"/>
              <a:pPr/>
              <a:t>24/06/2021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A14A2-A04F-4D35-AE5B-13781846B9F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1120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7A19A-BE21-4B77-A506-4C8619664342}" type="datetimeFigureOut">
              <a:rPr lang="it-IT" smtClean="0"/>
              <a:pPr/>
              <a:t>24/06/2021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A14A2-A04F-4D35-AE5B-13781846B9F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1712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7A19A-BE21-4B77-A506-4C8619664342}" type="datetimeFigureOut">
              <a:rPr lang="it-IT" smtClean="0"/>
              <a:pPr/>
              <a:t>24/06/2021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A14A2-A04F-4D35-AE5B-13781846B9F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4947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7A19A-BE21-4B77-A506-4C8619664342}" type="datetimeFigureOut">
              <a:rPr lang="it-IT" smtClean="0"/>
              <a:pPr/>
              <a:t>24/06/2021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A14A2-A04F-4D35-AE5B-13781846B9F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8578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7A19A-BE21-4B77-A506-4C8619664342}" type="datetimeFigureOut">
              <a:rPr lang="it-IT" smtClean="0"/>
              <a:pPr/>
              <a:t>24/06/2021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A14A2-A04F-4D35-AE5B-13781846B9F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4834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7A19A-BE21-4B77-A506-4C8619664342}" type="datetimeFigureOut">
              <a:rPr lang="it-IT" smtClean="0"/>
              <a:pPr/>
              <a:t>24/06/2021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A14A2-A04F-4D35-AE5B-13781846B9F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8169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7A19A-BE21-4B77-A506-4C8619664342}" type="datetimeFigureOut">
              <a:rPr lang="it-IT" smtClean="0"/>
              <a:pPr/>
              <a:t>24/06/2021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A14A2-A04F-4D35-AE5B-13781846B9F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9221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7A19A-BE21-4B77-A506-4C8619664342}" type="datetimeFigureOut">
              <a:rPr lang="it-IT" smtClean="0"/>
              <a:pPr/>
              <a:t>24/06/2021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A14A2-A04F-4D35-AE5B-13781846B9F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3400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7A19A-BE21-4B77-A506-4C8619664342}" type="datetimeFigureOut">
              <a:rPr lang="it-IT" smtClean="0"/>
              <a:pPr/>
              <a:t>24/06/2021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A14A2-A04F-4D35-AE5B-13781846B9F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3311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r="-7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7A19A-BE21-4B77-A506-4C8619664342}" type="datetimeFigureOut">
              <a:rPr lang="it-IT" smtClean="0"/>
              <a:pPr/>
              <a:t>24/06/2021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A14A2-A04F-4D35-AE5B-13781846B9F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4856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SAFER INTERNET DAY</a:t>
            </a:r>
            <a:br>
              <a:rPr lang="it-IT" dirty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</a:br>
            <a:r>
              <a:rPr lang="it-IT" dirty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 2021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788185" y="4152881"/>
            <a:ext cx="6858000" cy="1655762"/>
          </a:xfrm>
        </p:spPr>
        <p:txBody>
          <a:bodyPr>
            <a:normAutofit/>
          </a:bodyPr>
          <a:lstStyle/>
          <a:p>
            <a:r>
              <a:rPr lang="it-IT" sz="6000" b="1" dirty="0" err="1">
                <a:solidFill>
                  <a:schemeClr val="accent5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eTWINNING</a:t>
            </a:r>
            <a:endParaRPr lang="it-IT" sz="6000" b="1" dirty="0">
              <a:solidFill>
                <a:schemeClr val="accent5">
                  <a:lumMod val="75000"/>
                </a:schemeClr>
              </a:solidFill>
              <a:latin typeface="Aparajita" pitchFamily="34" charset="0"/>
              <a:cs typeface="Aparajit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709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AF438D9-6916-46FF-92D2-1D8BD83DA5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738" y="1040627"/>
            <a:ext cx="808672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071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E9D3E82-B03B-4C77-8301-8691402500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226" y="1143000"/>
            <a:ext cx="808672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127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CD6A2BD-8612-49D4-8427-F62C10ADB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6592" y="1143000"/>
            <a:ext cx="808672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399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3975D44-EA92-4D29-8433-619CE0E115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6348" y="1080384"/>
            <a:ext cx="80962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0255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5350" y="1142892"/>
            <a:ext cx="10515600" cy="1325563"/>
          </a:xfrm>
        </p:spPr>
        <p:txBody>
          <a:bodyPr/>
          <a:lstStyle/>
          <a:p>
            <a:pPr algn="ctr"/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STUDENTS AT WORK</a:t>
            </a:r>
          </a:p>
        </p:txBody>
      </p:sp>
      <p:pic>
        <p:nvPicPr>
          <p:cNvPr id="7" name="Segnaposto contenuto 6" descr="IMG_20200211_11492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154239" y="2896593"/>
            <a:ext cx="3868737" cy="2901553"/>
          </a:xfrm>
        </p:spPr>
      </p:pic>
      <p:pic>
        <p:nvPicPr>
          <p:cNvPr id="8" name="Segnaposto contenuto 7" descr="IMG_20200211_114907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6153150" y="2889449"/>
            <a:ext cx="3887788" cy="2915841"/>
          </a:xfrm>
        </p:spPr>
      </p:pic>
    </p:spTree>
    <p:extLst>
      <p:ext uri="{BB962C8B-B14F-4D97-AF65-F5344CB8AC3E}">
        <p14:creationId xmlns:p14="http://schemas.microsoft.com/office/powerpoint/2010/main" val="7362067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35BC4E97-B9C4-445E-944D-7E254BD1FD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503" y="1284256"/>
            <a:ext cx="6843693" cy="5141282"/>
          </a:xfrm>
        </p:spPr>
      </p:pic>
    </p:spTree>
    <p:extLst>
      <p:ext uri="{BB962C8B-B14F-4D97-AF65-F5344CB8AC3E}">
        <p14:creationId xmlns:p14="http://schemas.microsoft.com/office/powerpoint/2010/main" val="1207658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11267" y="319241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sz="7200" b="1" dirty="0">
                <a:solidFill>
                  <a:schemeClr val="accent1">
                    <a:lumMod val="75000"/>
                  </a:schemeClr>
                </a:solidFill>
              </a:rPr>
              <a:t>QUIZ CON LEARNING APPS</a:t>
            </a:r>
          </a:p>
        </p:txBody>
      </p:sp>
    </p:spTree>
    <p:extLst>
      <p:ext uri="{BB962C8B-B14F-4D97-AF65-F5344CB8AC3E}">
        <p14:creationId xmlns:p14="http://schemas.microsoft.com/office/powerpoint/2010/main" val="37535944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55645" y="1825625"/>
            <a:ext cx="7680710" cy="4351338"/>
          </a:xfr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DF66614C-86F1-49D9-B268-2B08490E0DA8}"/>
              </a:ext>
            </a:extLst>
          </p:cNvPr>
          <p:cNvSpPr/>
          <p:nvPr/>
        </p:nvSpPr>
        <p:spPr>
          <a:xfrm>
            <a:off x="2290439" y="1828800"/>
            <a:ext cx="7590408" cy="2574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32910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 descr="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52650" y="1837791"/>
            <a:ext cx="7886700" cy="4327006"/>
          </a:xfr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1DAF5BBD-3BC9-4443-AB9E-559E065799A9}"/>
              </a:ext>
            </a:extLst>
          </p:cNvPr>
          <p:cNvSpPr/>
          <p:nvPr/>
        </p:nvSpPr>
        <p:spPr>
          <a:xfrm>
            <a:off x="2300796" y="1837791"/>
            <a:ext cx="7590408" cy="2574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99998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 descr="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88515" y="1825625"/>
            <a:ext cx="7814971" cy="4351338"/>
          </a:xfr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63C78FD4-DB21-4CEC-91E5-4FAF211D05A9}"/>
              </a:ext>
            </a:extLst>
          </p:cNvPr>
          <p:cNvSpPr/>
          <p:nvPr/>
        </p:nvSpPr>
        <p:spPr>
          <a:xfrm>
            <a:off x="2300796" y="1837791"/>
            <a:ext cx="7590408" cy="2574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3109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1718A156-35DD-4337-A339-9482448EDD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932" y="2029978"/>
            <a:ext cx="5900136" cy="3304076"/>
          </a:xfrm>
        </p:spPr>
      </p:pic>
    </p:spTree>
    <p:extLst>
      <p:ext uri="{BB962C8B-B14F-4D97-AF65-F5344CB8AC3E}">
        <p14:creationId xmlns:p14="http://schemas.microsoft.com/office/powerpoint/2010/main" val="70827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 descr="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52650" y="1892671"/>
            <a:ext cx="7886700" cy="4217246"/>
          </a:xfr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097E1A06-7667-45A1-BE3F-DF78C18AEA2B}"/>
              </a:ext>
            </a:extLst>
          </p:cNvPr>
          <p:cNvSpPr/>
          <p:nvPr/>
        </p:nvSpPr>
        <p:spPr>
          <a:xfrm>
            <a:off x="2300796" y="1892671"/>
            <a:ext cx="7590408" cy="2574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28570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 descr="IMG_20200211_11584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188236" y="1683104"/>
            <a:ext cx="6135707" cy="4601780"/>
          </a:xfr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D1480851-8E63-45B4-8B18-D240E19A8A5B}"/>
              </a:ext>
            </a:extLst>
          </p:cNvPr>
          <p:cNvSpPr/>
          <p:nvPr/>
        </p:nvSpPr>
        <p:spPr>
          <a:xfrm>
            <a:off x="3188236" y="1683104"/>
            <a:ext cx="6135707" cy="7316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53239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229080" y="1652530"/>
            <a:ext cx="7766891" cy="4549966"/>
          </a:xfrm>
        </p:spPr>
        <p:txBody>
          <a:bodyPr>
            <a:normAutofit/>
          </a:bodyPr>
          <a:lstStyle/>
          <a:p>
            <a:r>
              <a:rPr lang="it-IT" sz="3200" b="1" dirty="0">
                <a:solidFill>
                  <a:srgbClr val="0070C0"/>
                </a:solidFill>
              </a:rPr>
              <a:t>Internet è fantastico!</a:t>
            </a:r>
          </a:p>
          <a:p>
            <a:br>
              <a:rPr lang="it-IT" dirty="0"/>
            </a:br>
            <a:endParaRPr lang="it-IT" dirty="0"/>
          </a:p>
          <a:p>
            <a:r>
              <a:rPr lang="it-IT" sz="3600" dirty="0"/>
              <a:t>In una </a:t>
            </a:r>
            <a:r>
              <a:rPr lang="it-IT" sz="3600" b="1" dirty="0"/>
              <a:t>word </a:t>
            </a:r>
            <a:r>
              <a:rPr lang="it-IT" sz="3600" b="1" dirty="0" err="1"/>
              <a:t>cloud</a:t>
            </a:r>
            <a:r>
              <a:rPr lang="it-IT" sz="3600" b="1" dirty="0"/>
              <a:t> online </a:t>
            </a:r>
            <a:r>
              <a:rPr lang="it-IT" sz="3600" dirty="0"/>
              <a:t> agli studenti viene chiesto di aggiungere almeno tre parole per esprimere ciò che loro amano di più di Internet. </a:t>
            </a:r>
          </a:p>
          <a:p>
            <a:br>
              <a:rPr lang="it-IT" sz="3600" dirty="0"/>
            </a:b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1971855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Copy of Word Art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97717" y="1308909"/>
            <a:ext cx="5087631" cy="4835004"/>
          </a:xfrm>
        </p:spPr>
      </p:pic>
    </p:spTree>
    <p:extLst>
      <p:ext uri="{BB962C8B-B14F-4D97-AF65-F5344CB8AC3E}">
        <p14:creationId xmlns:p14="http://schemas.microsoft.com/office/powerpoint/2010/main" val="1746400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932D344-2ACA-49B6-B313-3172DF22EF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4000" dirty="0">
                <a:solidFill>
                  <a:srgbClr val="FF0000"/>
                </a:solidFill>
              </a:rPr>
              <a:t>Gli alunni lavorano su queste schede per realizzare un cartellone da tenere in classe.</a:t>
            </a:r>
          </a:p>
        </p:txBody>
      </p:sp>
    </p:spTree>
    <p:extLst>
      <p:ext uri="{BB962C8B-B14F-4D97-AF65-F5344CB8AC3E}">
        <p14:creationId xmlns:p14="http://schemas.microsoft.com/office/powerpoint/2010/main" val="1019583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44301B7-11EE-4E18-AEB6-A2B27C316B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073" y="1222884"/>
            <a:ext cx="7817581" cy="552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715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E668F5E-3927-4E0B-AA7B-DEF00976D8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8884" y="1080383"/>
            <a:ext cx="808672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905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5E87BA6-970A-4DF5-A826-FFFB8C438C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981" y="1080384"/>
            <a:ext cx="808672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634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D095BDF-EBC5-4943-B90D-088B7C88D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5873" y="1143000"/>
            <a:ext cx="808672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460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B4E00F7-5A88-4A20-97C7-35D40DC5A2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5873" y="1040627"/>
            <a:ext cx="808672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722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3BAC29A-6571-4A53-B3EE-F3600C1C03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5873" y="1016773"/>
            <a:ext cx="808672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403000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60</Words>
  <Application>Microsoft Office PowerPoint</Application>
  <PresentationFormat>Widescreen</PresentationFormat>
  <Paragraphs>9</Paragraphs>
  <Slides>23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9" baseType="lpstr">
      <vt:lpstr>Aharoni</vt:lpstr>
      <vt:lpstr>Aparajita</vt:lpstr>
      <vt:lpstr>Arial</vt:lpstr>
      <vt:lpstr>Calibri</vt:lpstr>
      <vt:lpstr>Calibri Light</vt:lpstr>
      <vt:lpstr>1_Tema di Office</vt:lpstr>
      <vt:lpstr>SAFER INTERNET DAY  2021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STUDENTS AT WORK</vt:lpstr>
      <vt:lpstr>Presentazione standard di PowerPoint</vt:lpstr>
      <vt:lpstr>QUIZ CON LEARNING APPS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Utente</cp:lastModifiedBy>
  <cp:revision>9</cp:revision>
  <dcterms:created xsi:type="dcterms:W3CDTF">2020-06-28T07:07:32Z</dcterms:created>
  <dcterms:modified xsi:type="dcterms:W3CDTF">2021-06-24T16:11:51Z</dcterms:modified>
</cp:coreProperties>
</file>