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  <a:srgbClr val="D3A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81F6-06B4-49BE-90C6-62FF4F53FA5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7DFE-2090-42AA-9132-8074EB01E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2C03-4005-47C1-AC84-AD52C2412EB0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1A99-EF16-447B-A730-7575AA9105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8C66-C793-48CD-A16C-D439F2442E7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D0CC-33F8-4AE8-B6ED-BD86BA313A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5309-05CC-4D94-94AE-2198375A3FBB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96B-99DE-4544-8352-B22F81DD98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3E61-A085-489F-BC07-9CB02FA2DECE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F800-A6CF-44DA-987B-2991621B21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AAE7-A6F1-4DDB-85CB-6F1F97DBBBFD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78A9-A096-4302-95DA-460423D71B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7E26-975B-489A-B843-3F2E3DDB0C24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6B12-58F1-417B-8FCA-105EC6FA8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1A0E-3AE7-4227-9A53-91F5DF93129D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5A53-22B0-4023-8D14-F1FC31B1A4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9EDC-EB02-4EE5-9649-69318A2F0708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2898-94F1-4BA0-BC64-B19CE47C2A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3335-4CAF-45AD-88A0-CA814ECBAB0C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8FEE-7FEB-4176-987B-E8C590F6ED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611B-E484-4956-BB4D-A5CAC560B7FC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7D8B-B2D9-4232-B2C3-3F42041E89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45213-5F0B-455F-913F-92F39F3DA43F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05F01-73A3-49DB-9AE7-9CCED68B4C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2092177_1635834016688054_12548711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1624">
            <a:off x="1668384" y="1831919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- Ορθογώνιο"/>
          <p:cNvSpPr/>
          <p:nvPr/>
        </p:nvSpPr>
        <p:spPr>
          <a:xfrm>
            <a:off x="5653088" y="5851525"/>
            <a:ext cx="3490912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Sofia Maria </a:t>
            </a:r>
          </a:p>
          <a:p>
            <a:pPr>
              <a:defRPr/>
            </a:pPr>
            <a:r>
              <a:rPr lang="en-US" sz="20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3rd Junior High School of Corinth</a:t>
            </a:r>
            <a:endParaRPr lang="el-GR" sz="20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95513" y="981075"/>
            <a:ext cx="437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SALMON</a:t>
            </a:r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CROCUS</a:t>
            </a:r>
            <a:endParaRPr lang="el-GR" sz="2800" b="1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eFunky 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802" y="2660724"/>
            <a:ext cx="7884368" cy="262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750" y="981075"/>
            <a:ext cx="8020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the oil in a pan and add the onion and the garlic. Cook for 2 minutes, add the tomatoes and cook for another 2 minutes. Finally ,add the ouzo and simmer for 10 minutes.</a:t>
            </a:r>
            <a:endParaRPr lang="el-GR" sz="24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2092500_1635852823352840_99235553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129" y="2015505"/>
            <a:ext cx="4940498" cy="381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03350" y="981075"/>
            <a:ext cx="568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 the pasta in a large pan of water with a pinch of salt.</a:t>
            </a:r>
            <a:endParaRPr lang="el-GR" sz="24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eFunky 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36" y="2373511"/>
            <a:ext cx="838475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052513"/>
            <a:ext cx="7710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Finish the sauce by adding the cream cheese, the crocus, the dill, the parsley, some salt and pepper and finally, the salmon cut in chunks.</a:t>
            </a:r>
            <a:endParaRPr lang="el-GR" sz="24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almost finished….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- Εικόνα" descr="12087333_1635854810019308_11620356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3705875" cy="494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31840" y="764704"/>
            <a:ext cx="2664296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Ready!!!!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- Εικόνα" descr="12076954_1635856830019106_16836021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060848"/>
            <a:ext cx="4241947" cy="4313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2080991_1635846653353457_19341856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360857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2124075" y="1412875"/>
            <a:ext cx="5040313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1kg skin-on salmon fillets</a:t>
            </a:r>
            <a:endParaRPr lang="el-GR" sz="320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4213" y="620713"/>
            <a:ext cx="23542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Ingredients</a:t>
            </a:r>
            <a:r>
              <a:rPr lang="en-US" u="sng" dirty="0">
                <a:solidFill>
                  <a:srgbClr val="FF0000"/>
                </a:solidFill>
                <a:latin typeface="+mn-lt"/>
              </a:rPr>
              <a:t>: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2015-10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931" y="1869652"/>
            <a:ext cx="3456383" cy="441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 kilo of pasta</a:t>
            </a:r>
            <a:endParaRPr lang="el-GR" sz="24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2086765_1635835693354553_15764177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168352" cy="3134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- Ορθογώνιο"/>
          <p:cNvSpPr/>
          <p:nvPr/>
        </p:nvSpPr>
        <p:spPr>
          <a:xfrm>
            <a:off x="250825" y="1341438"/>
            <a:ext cx="420052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1/3 bunch of minced dill</a:t>
            </a:r>
            <a:endParaRPr lang="el-GR" sz="28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00563" y="1268413"/>
            <a:ext cx="4427537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1/3 chopped parsley and 1 small onion, chopped</a:t>
            </a:r>
            <a:endParaRPr lang="el-GR" sz="24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8 - Εικόνα" descr="12087452_1635835733354549_2372022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3240360" cy="3107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11188" y="1268413"/>
            <a:ext cx="3302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chopped tomatoes</a:t>
            </a:r>
            <a:endParaRPr lang="el-GR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4 - Εικόνα" descr="12077260_1635835746687881_10299639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2704255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5364163" y="1268413"/>
            <a:ext cx="24955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shots of ouzo</a:t>
            </a:r>
            <a:endParaRPr lang="el-GR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7 - Εικόνα" descr="12067216_1635839816687474_14866359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844824"/>
            <a:ext cx="1456287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76825" y="981075"/>
            <a:ext cx="4665663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 teaspoon salt</a:t>
            </a:r>
          </a:p>
          <a:p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  teaspoon pepper</a:t>
            </a:r>
            <a:endParaRPr lang="el-GR" sz="28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- Ορθογώνιο"/>
          <p:cNvSpPr>
            <a:spLocks noChangeArrowheads="1"/>
          </p:cNvSpPr>
          <p:nvPr/>
        </p:nvSpPr>
        <p:spPr bwMode="auto">
          <a:xfrm>
            <a:off x="323850" y="141287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tablespoons olive oil</a:t>
            </a:r>
            <a:endParaRPr lang="el-GR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3 - Εικόνα" descr="12081406_1635844546687001_4299471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2131335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12162187_1635844670020322_199769301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04864"/>
            <a:ext cx="244838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2988" y="1412875"/>
            <a:ext cx="3744912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250gr cream cheese</a:t>
            </a:r>
            <a:endParaRPr lang="el-GR" sz="32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2 - Εικόνα" descr="12081577_1635845676686888_13531609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2952328" cy="324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- Εικόνα" descr="12084154_1635846223353500_108552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262453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Ορθογώνιο"/>
          <p:cNvSpPr/>
          <p:nvPr/>
        </p:nvSpPr>
        <p:spPr>
          <a:xfrm>
            <a:off x="4787900" y="1412875"/>
            <a:ext cx="4022725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 chopped cloves garlic</a:t>
            </a:r>
            <a:endParaRPr lang="el-GR" sz="32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of course…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saf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127" y="1582763"/>
            <a:ext cx="4464496" cy="401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979613" y="5734050"/>
            <a:ext cx="5329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7 crocus threads steeped in ½ cup hot water for ½ an hour</a:t>
            </a:r>
            <a:endParaRPr lang="el-GR" sz="28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55837" y="546925"/>
            <a:ext cx="8305801" cy="7806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l-GR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23850" y="1412875"/>
            <a:ext cx="6678613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A0D3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Put  the salmon in the baking tin ,add salt, pepper and oil and cook in the oven for 15 minutes.</a:t>
            </a:r>
            <a:endParaRPr lang="el-GR" sz="2800">
              <a:solidFill>
                <a:srgbClr val="A0D3E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3 - Εικόνα" descr="12067207_1635850023353120_1272333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643" y="2807345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ς 3">
      <a:dk1>
        <a:sysClr val="windowText" lastClr="000000"/>
      </a:dk1>
      <a:lt1>
        <a:sysClr val="window" lastClr="FFFFFF"/>
      </a:lt1>
      <a:dk2>
        <a:srgbClr val="F9DBDF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161</Words>
  <Application>Microsoft Office PowerPoint</Application>
  <PresentationFormat>Προβολή στην οθόνη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Ροή</vt:lpstr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 with saffron</dc:title>
  <dc:creator>user</dc:creator>
  <cp:lastModifiedBy>3ο Γυμνάσιο Κορίνθου (SDK)</cp:lastModifiedBy>
  <cp:revision>24</cp:revision>
  <dcterms:created xsi:type="dcterms:W3CDTF">2015-10-06T18:19:27Z</dcterms:created>
  <dcterms:modified xsi:type="dcterms:W3CDTF">2015-10-16T10:29:05Z</dcterms:modified>
</cp:coreProperties>
</file>