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9" name="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2708FC-837A-4F15-BCA4-9EB14EAFAA15}" type="datetimeFigureOut">
              <a:rPr lang="es-ES" smtClean="0"/>
              <a:t>12/1/16</a:t>
            </a:fld>
            <a:endParaRPr lang="es-E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E39DD6-5D68-4D52-984E-CAACD7A9E41C}" type="slidenum">
              <a:rPr lang="es-ES" smtClean="0"/>
              <a:t>‹Nr.›</a:t>
            </a:fld>
            <a:endParaRPr lang="es-ES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5694784" cy="17526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21554" y="1340768"/>
            <a:ext cx="7728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BROWNIE WITH NUTS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387600"/>
            <a:ext cx="4104456" cy="2913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"</a:t>
            </a:r>
            <a:r>
              <a:rPr lang="es-ES" dirty="0" err="1" smtClean="0">
                <a:latin typeface="Algerian" pitchFamily="82" charset="0"/>
              </a:rPr>
              <a:t>Brownie</a:t>
            </a:r>
            <a:r>
              <a:rPr lang="es-ES" dirty="0" smtClean="0">
                <a:latin typeface="Algerian" pitchFamily="82" charset="0"/>
              </a:rPr>
              <a:t> </a:t>
            </a:r>
            <a:r>
              <a:rPr lang="es-ES" dirty="0" err="1" smtClean="0">
                <a:latin typeface="Algerian" pitchFamily="82" charset="0"/>
              </a:rPr>
              <a:t>with</a:t>
            </a:r>
            <a:r>
              <a:rPr lang="es-ES" dirty="0" smtClean="0">
                <a:latin typeface="Algerian" pitchFamily="82" charset="0"/>
              </a:rPr>
              <a:t> </a:t>
            </a:r>
            <a:r>
              <a:rPr lang="es-ES" dirty="0" err="1" smtClean="0">
                <a:latin typeface="Algerian" pitchFamily="82" charset="0"/>
              </a:rPr>
              <a:t>Walnuts</a:t>
            </a:r>
            <a:r>
              <a:rPr lang="es-ES" dirty="0" smtClean="0">
                <a:latin typeface="Algerian" pitchFamily="82" charset="0"/>
              </a:rPr>
              <a:t> "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b="1" dirty="0" smtClean="0"/>
              <a:t>Ingredients: </a:t>
            </a:r>
          </a:p>
          <a:p>
            <a:r>
              <a:rPr lang="en-US" sz="1800" dirty="0" smtClean="0"/>
              <a:t> </a:t>
            </a:r>
            <a:r>
              <a:rPr lang="en-US" sz="2400" dirty="0" smtClean="0"/>
              <a:t>125 grams of chocolate to melt </a:t>
            </a:r>
          </a:p>
          <a:p>
            <a:r>
              <a:rPr lang="en-US" sz="2400" dirty="0" smtClean="0"/>
              <a:t>125 </a:t>
            </a:r>
            <a:r>
              <a:rPr lang="en-US" sz="2400" dirty="0" smtClean="0"/>
              <a:t>grams of </a:t>
            </a:r>
            <a:r>
              <a:rPr lang="en-US" sz="2400" dirty="0" smtClean="0"/>
              <a:t>unsalted butter </a:t>
            </a:r>
          </a:p>
          <a:p>
            <a:r>
              <a:rPr lang="en-US" sz="2400" dirty="0" smtClean="0"/>
              <a:t> 150 grams of sugar </a:t>
            </a:r>
          </a:p>
          <a:p>
            <a:r>
              <a:rPr lang="en-US" sz="2400" dirty="0" smtClean="0"/>
              <a:t> 2 large eggs </a:t>
            </a:r>
          </a:p>
          <a:p>
            <a:r>
              <a:rPr lang="en-US" sz="2400" dirty="0" smtClean="0"/>
              <a:t>75 </a:t>
            </a:r>
            <a:r>
              <a:rPr lang="en-US" sz="2400" dirty="0" smtClean="0"/>
              <a:t>grams of chopped walnuts </a:t>
            </a:r>
          </a:p>
          <a:p>
            <a:r>
              <a:rPr lang="en-US" sz="2400" dirty="0" smtClean="0"/>
              <a:t> 75 grams of cake flour </a:t>
            </a:r>
          </a:p>
          <a:p>
            <a:r>
              <a:rPr lang="en-US" sz="2400" dirty="0" smtClean="0"/>
              <a:t> 1 tablespoon ground cinnamon </a:t>
            </a:r>
          </a:p>
          <a:p>
            <a:r>
              <a:rPr lang="en-US" sz="2400" dirty="0" smtClean="0"/>
              <a:t>1 tablespoon vanilla </a:t>
            </a:r>
            <a:r>
              <a:rPr lang="en-US" sz="2400" dirty="0" smtClean="0"/>
              <a:t>sugar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Directions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es-ES" sz="4000" dirty="0"/>
          </a:p>
          <a:p>
            <a:r>
              <a:rPr lang="es-ES" sz="4000" dirty="0" err="1" smtClean="0"/>
              <a:t>Preheat</a:t>
            </a:r>
            <a:r>
              <a:rPr lang="es-ES" sz="4000" dirty="0" smtClean="0"/>
              <a:t> </a:t>
            </a:r>
            <a:r>
              <a:rPr lang="es-ES" sz="4000" dirty="0"/>
              <a:t>oven </a:t>
            </a:r>
            <a:r>
              <a:rPr lang="es-ES" sz="4000" dirty="0" err="1"/>
              <a:t>to</a:t>
            </a:r>
            <a:r>
              <a:rPr lang="es-ES" sz="4000" dirty="0"/>
              <a:t> 350°F.</a:t>
            </a:r>
          </a:p>
          <a:p>
            <a:r>
              <a:rPr lang="es-ES" sz="4000" dirty="0" err="1" smtClean="0"/>
              <a:t>Butter</a:t>
            </a:r>
            <a:r>
              <a:rPr lang="es-ES" sz="4000" dirty="0" smtClean="0"/>
              <a:t> </a:t>
            </a:r>
            <a:r>
              <a:rPr lang="es-ES" sz="4000" dirty="0"/>
              <a:t>a </a:t>
            </a:r>
            <a:r>
              <a:rPr lang="es-ES" sz="4000" dirty="0" smtClean="0"/>
              <a:t> </a:t>
            </a:r>
            <a:r>
              <a:rPr lang="es-ES" sz="4000" dirty="0" err="1" smtClean="0"/>
              <a:t>square</a:t>
            </a:r>
            <a:r>
              <a:rPr lang="es-ES" sz="4000" dirty="0" smtClean="0"/>
              <a:t> </a:t>
            </a:r>
            <a:r>
              <a:rPr lang="es-ES" sz="4000" dirty="0" err="1"/>
              <a:t>baking</a:t>
            </a:r>
            <a:r>
              <a:rPr lang="es-ES" sz="4000" dirty="0"/>
              <a:t> pan.</a:t>
            </a:r>
          </a:p>
          <a:p>
            <a:r>
              <a:rPr lang="es-ES" sz="4000" dirty="0" err="1" smtClean="0"/>
              <a:t>Melt</a:t>
            </a:r>
            <a:r>
              <a:rPr lang="es-ES" sz="4000" dirty="0" smtClean="0"/>
              <a:t>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/>
              <a:t>butter</a:t>
            </a:r>
            <a:r>
              <a:rPr lang="es-ES" sz="4000" dirty="0"/>
              <a:t> and chocolate chips </a:t>
            </a:r>
            <a:r>
              <a:rPr lang="es-ES" sz="4000" dirty="0" err="1"/>
              <a:t>together</a:t>
            </a:r>
            <a:r>
              <a:rPr lang="es-ES" sz="4000" dirty="0"/>
              <a:t> and </a:t>
            </a:r>
            <a:r>
              <a:rPr lang="es-ES" sz="4000" dirty="0" err="1"/>
              <a:t>remove</a:t>
            </a:r>
            <a:r>
              <a:rPr lang="es-ES" sz="4000" dirty="0"/>
              <a:t> </a:t>
            </a:r>
            <a:r>
              <a:rPr lang="es-ES" sz="4000" dirty="0" err="1"/>
              <a:t>from</a:t>
            </a:r>
            <a:r>
              <a:rPr lang="es-ES" sz="4000" dirty="0"/>
              <a:t> </a:t>
            </a:r>
            <a:r>
              <a:rPr lang="es-ES" sz="4000" dirty="0" err="1"/>
              <a:t>heat</a:t>
            </a:r>
            <a:r>
              <a:rPr lang="es-ES" sz="4000" dirty="0"/>
              <a:t>.</a:t>
            </a:r>
          </a:p>
          <a:p>
            <a:r>
              <a:rPr lang="es-ES" sz="4000" dirty="0" smtClean="0"/>
              <a:t>In </a:t>
            </a:r>
            <a:r>
              <a:rPr lang="es-ES" sz="4000" dirty="0"/>
              <a:t>a </a:t>
            </a:r>
            <a:r>
              <a:rPr lang="es-ES" sz="4000" dirty="0" err="1"/>
              <a:t>separate</a:t>
            </a:r>
            <a:r>
              <a:rPr lang="es-ES" sz="4000" dirty="0"/>
              <a:t> </a:t>
            </a:r>
            <a:r>
              <a:rPr lang="es-ES" sz="4000" dirty="0" err="1"/>
              <a:t>bowl</a:t>
            </a:r>
            <a:r>
              <a:rPr lang="es-ES" sz="4000" dirty="0"/>
              <a:t>, combine </a:t>
            </a:r>
            <a:r>
              <a:rPr lang="es-ES" sz="4000" dirty="0" err="1"/>
              <a:t>dry</a:t>
            </a:r>
            <a:r>
              <a:rPr lang="es-ES" sz="4000" dirty="0"/>
              <a:t> </a:t>
            </a:r>
            <a:r>
              <a:rPr lang="es-ES" sz="4000" dirty="0" err="1"/>
              <a:t>ingredients</a:t>
            </a:r>
            <a:r>
              <a:rPr lang="es-ES" sz="4000" dirty="0"/>
              <a:t>.</a:t>
            </a:r>
          </a:p>
          <a:p>
            <a:r>
              <a:rPr lang="es-ES" sz="4000" dirty="0" err="1" smtClean="0"/>
              <a:t>When</a:t>
            </a:r>
            <a:r>
              <a:rPr lang="es-ES" sz="4000" dirty="0" smtClean="0"/>
              <a:t> </a:t>
            </a:r>
            <a:r>
              <a:rPr lang="es-ES" sz="4000" dirty="0" err="1"/>
              <a:t>the</a:t>
            </a:r>
            <a:r>
              <a:rPr lang="es-ES" sz="4000" dirty="0"/>
              <a:t> chocolate/</a:t>
            </a:r>
            <a:r>
              <a:rPr lang="es-ES" sz="4000" dirty="0" err="1"/>
              <a:t>butter</a:t>
            </a:r>
            <a:r>
              <a:rPr lang="es-ES" sz="4000" dirty="0"/>
              <a:t> mixture has </a:t>
            </a:r>
            <a:r>
              <a:rPr lang="es-ES" sz="4000" dirty="0" err="1"/>
              <a:t>cooled</a:t>
            </a:r>
            <a:r>
              <a:rPr lang="es-ES" sz="4000" dirty="0"/>
              <a:t> a </a:t>
            </a:r>
            <a:r>
              <a:rPr lang="es-ES" sz="4000" dirty="0" err="1"/>
              <a:t>little</a:t>
            </a:r>
            <a:r>
              <a:rPr lang="es-ES" sz="4000" dirty="0"/>
              <a:t> </a:t>
            </a:r>
            <a:r>
              <a:rPr lang="es-ES" sz="4000" dirty="0" err="1"/>
              <a:t>whisk</a:t>
            </a:r>
            <a:r>
              <a:rPr lang="es-ES" sz="4000" dirty="0"/>
              <a:t> in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eggs</a:t>
            </a:r>
            <a:r>
              <a:rPr lang="es-ES" sz="4000" dirty="0"/>
              <a:t> and </a:t>
            </a:r>
            <a:r>
              <a:rPr lang="es-ES" sz="4000" dirty="0" err="1" smtClean="0"/>
              <a:t>the</a:t>
            </a:r>
            <a:r>
              <a:rPr lang="es-ES" sz="4000" dirty="0" smtClean="0"/>
              <a:t> </a:t>
            </a:r>
            <a:r>
              <a:rPr lang="es-ES" sz="4000" dirty="0" err="1" smtClean="0"/>
              <a:t>vanilla</a:t>
            </a:r>
            <a:r>
              <a:rPr lang="es-ES" sz="4000" dirty="0"/>
              <a:t> </a:t>
            </a:r>
            <a:r>
              <a:rPr lang="es-ES" sz="4000" dirty="0" smtClean="0"/>
              <a:t>( </a:t>
            </a:r>
            <a:r>
              <a:rPr lang="es-ES" sz="4000" dirty="0" err="1"/>
              <a:t>it</a:t>
            </a:r>
            <a:r>
              <a:rPr lang="es-ES" sz="4000" dirty="0"/>
              <a:t> </a:t>
            </a:r>
            <a:r>
              <a:rPr lang="es-ES" sz="4000" dirty="0" err="1"/>
              <a:t>is</a:t>
            </a:r>
            <a:r>
              <a:rPr lang="es-ES" sz="4000" dirty="0"/>
              <a:t> </a:t>
            </a:r>
            <a:r>
              <a:rPr lang="es-ES" sz="4000" dirty="0" err="1"/>
              <a:t>important</a:t>
            </a:r>
            <a:r>
              <a:rPr lang="es-ES" sz="4000" dirty="0"/>
              <a:t> </a:t>
            </a:r>
            <a:r>
              <a:rPr lang="es-ES" sz="4000" dirty="0" err="1"/>
              <a:t>to</a:t>
            </a:r>
            <a:r>
              <a:rPr lang="es-ES" sz="4000" dirty="0"/>
              <a:t> </a:t>
            </a:r>
            <a:r>
              <a:rPr lang="es-ES" sz="4000" dirty="0" err="1"/>
              <a:t>cool</a:t>
            </a:r>
            <a:r>
              <a:rPr lang="es-ES" sz="4000" dirty="0"/>
              <a:t> </a:t>
            </a:r>
            <a:r>
              <a:rPr lang="es-ES" sz="4000" dirty="0" err="1"/>
              <a:t>the</a:t>
            </a:r>
            <a:r>
              <a:rPr lang="es-ES" sz="4000" dirty="0"/>
              <a:t> chocolate/</a:t>
            </a:r>
            <a:r>
              <a:rPr lang="es-ES" sz="4000" dirty="0" err="1"/>
              <a:t>butter</a:t>
            </a:r>
            <a:r>
              <a:rPr lang="es-ES" sz="4000" dirty="0"/>
              <a:t> mixture </a:t>
            </a:r>
            <a:r>
              <a:rPr lang="es-ES" sz="4000" dirty="0" err="1"/>
              <a:t>or</a:t>
            </a:r>
            <a:r>
              <a:rPr lang="es-ES" sz="4000" dirty="0"/>
              <a:t>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eggs</a:t>
            </a:r>
            <a:r>
              <a:rPr lang="es-ES" sz="4000" dirty="0"/>
              <a:t> </a:t>
            </a:r>
            <a:r>
              <a:rPr lang="es-ES" sz="4000" dirty="0" err="1"/>
              <a:t>will</a:t>
            </a:r>
            <a:r>
              <a:rPr lang="es-ES" sz="4000" dirty="0"/>
              <a:t> </a:t>
            </a:r>
            <a:r>
              <a:rPr lang="es-ES" sz="4000" dirty="0" err="1" smtClean="0"/>
              <a:t>cook</a:t>
            </a:r>
            <a:r>
              <a:rPr lang="es-ES" sz="4000" dirty="0" smtClean="0"/>
              <a:t>)</a:t>
            </a:r>
            <a:r>
              <a:rPr lang="es-ES" sz="4000" dirty="0"/>
              <a:t>.</a:t>
            </a:r>
            <a:endParaRPr lang="es-ES" sz="4000" dirty="0"/>
          </a:p>
          <a:p>
            <a:pPr marL="82296" indent="0">
              <a:buNone/>
            </a:pPr>
            <a:endParaRPr lang="es-ES" sz="4000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1538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ingredients</a:t>
            </a:r>
            <a:r>
              <a:rPr lang="es-ES" dirty="0"/>
              <a:t> and </a:t>
            </a:r>
            <a:r>
              <a:rPr lang="es-ES" dirty="0" err="1"/>
              <a:t>whisk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combine.</a:t>
            </a:r>
          </a:p>
          <a:p>
            <a:r>
              <a:rPr lang="es-ES" dirty="0" err="1"/>
              <a:t>Stir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chopped</a:t>
            </a:r>
            <a:r>
              <a:rPr lang="es-ES" dirty="0"/>
              <a:t> </a:t>
            </a:r>
            <a:r>
              <a:rPr lang="es-ES" dirty="0" err="1"/>
              <a:t>walnuts</a:t>
            </a:r>
            <a:r>
              <a:rPr lang="es-ES" dirty="0"/>
              <a:t>.</a:t>
            </a:r>
          </a:p>
          <a:p>
            <a:r>
              <a:rPr lang="es-ES" dirty="0" err="1"/>
              <a:t>Pour</a:t>
            </a:r>
            <a:r>
              <a:rPr lang="es-ES" dirty="0"/>
              <a:t> 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prepared</a:t>
            </a:r>
            <a:r>
              <a:rPr lang="es-ES" dirty="0"/>
              <a:t> </a:t>
            </a:r>
            <a:r>
              <a:rPr lang="es-ES" dirty="0" err="1"/>
              <a:t>baking</a:t>
            </a:r>
            <a:r>
              <a:rPr lang="es-ES" dirty="0"/>
              <a:t> pan.</a:t>
            </a:r>
          </a:p>
          <a:p>
            <a:r>
              <a:rPr lang="es-ES" dirty="0" err="1"/>
              <a:t>Bake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40 </a:t>
            </a:r>
            <a:r>
              <a:rPr lang="es-ES" dirty="0" err="1"/>
              <a:t>to</a:t>
            </a:r>
            <a:r>
              <a:rPr lang="es-ES" dirty="0"/>
              <a:t> 45 minutes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until</a:t>
            </a:r>
            <a:r>
              <a:rPr lang="es-ES" dirty="0"/>
              <a:t> a </a:t>
            </a:r>
            <a:r>
              <a:rPr lang="es-ES" dirty="0" err="1"/>
              <a:t>knife</a:t>
            </a:r>
            <a:r>
              <a:rPr lang="es-ES" dirty="0"/>
              <a:t> </a:t>
            </a:r>
            <a:r>
              <a:rPr lang="es-ES" dirty="0" err="1"/>
              <a:t>inserted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center comes </a:t>
            </a:r>
            <a:r>
              <a:rPr lang="es-ES" dirty="0" err="1"/>
              <a:t>out</a:t>
            </a:r>
            <a:r>
              <a:rPr lang="es-ES" dirty="0"/>
              <a:t> </a:t>
            </a:r>
            <a:r>
              <a:rPr lang="es-ES" dirty="0" err="1"/>
              <a:t>clean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Ready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serve</a:t>
            </a:r>
            <a:r>
              <a:rPr lang="es-ES" dirty="0" smtClean="0"/>
              <a:t>! (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delicious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vanilla</a:t>
            </a:r>
            <a:r>
              <a:rPr lang="es-ES" dirty="0" smtClean="0"/>
              <a:t> ice-</a:t>
            </a:r>
            <a:r>
              <a:rPr lang="es-ES" dirty="0" err="1" smtClean="0"/>
              <a:t>cream</a:t>
            </a:r>
            <a:r>
              <a:rPr lang="es-ES" dirty="0" smtClean="0"/>
              <a:t>)</a:t>
            </a:r>
            <a:endParaRPr lang="es-ES" dirty="0"/>
          </a:p>
          <a:p>
            <a:pPr marL="82296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454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94</TotalTime>
  <Words>173</Words>
  <Application>Microsoft Macintosh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Presentación de PowerPoint</vt:lpstr>
      <vt:lpstr>"Brownie with Walnuts "</vt:lpstr>
      <vt:lpstr>Directions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Sonia Ruiz García</cp:lastModifiedBy>
  <cp:revision>7</cp:revision>
  <dcterms:created xsi:type="dcterms:W3CDTF">2015-12-16T14:23:59Z</dcterms:created>
  <dcterms:modified xsi:type="dcterms:W3CDTF">2016-01-12T18:03:41Z</dcterms:modified>
</cp:coreProperties>
</file>