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F529C1-960E-46A9-A8BB-1EBA645FC28C}" type="datetimeFigureOut">
              <a:rPr lang="it-IT" smtClean="0"/>
              <a:pPr/>
              <a:t>16/12/2015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BC9439-932D-465F-8764-46932AF484A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log.giallozafferano.it/lacucinadiloredana/wp-content/uploads/2014/02/torta-soffice-allarancia11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91680" y="2060848"/>
            <a:ext cx="684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SOFT ORANGE CAKE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Immagine 5" descr="torta soffice all'aranci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21088"/>
            <a:ext cx="3211752" cy="1904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gredienti torta alla aran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096000" cy="4552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2051720" y="260648"/>
            <a:ext cx="4801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Ingredients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19672" y="48691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80 g.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butter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or oil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92080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eggs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35896" y="184482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280 g.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flour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04248" y="21328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250 g.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sugar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16216" y="479715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packet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baking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powder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and 1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vanilla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powder</a:t>
            </a:r>
            <a:endParaRPr lang="it-IT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141277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2 or 3 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organic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oranges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uova e zucch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84984"/>
            <a:ext cx="3960440" cy="2957954"/>
          </a:xfrm>
          <a:prstGeom prst="snip2Diag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755576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Preparation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91880" y="764704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Whisk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in a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bowl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eggs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sugar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electric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mixer or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hand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. Continue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beating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15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minutes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's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way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eggs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swell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becoming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light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fluffy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, and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cake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become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spongy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cco e scorza di arancia per to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2837782" cy="2119469"/>
          </a:xfrm>
          <a:prstGeom prst="snip2Diag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2" name="Picture 8" descr="aggiungere la scorza d'ara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3337768" cy="2492896"/>
          </a:xfrm>
          <a:prstGeom prst="snip2Diag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2915816" y="76470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Choose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oranges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untreated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use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zest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,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add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eggs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compound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ggiungere la far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4104456" cy="3065516"/>
          </a:xfrm>
          <a:prstGeom prst="snip2Diag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1187624" y="54868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Continue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adding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oil or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melted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butter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it-IT" b="1" u="sng" dirty="0" err="1" smtClean="0">
                <a:solidFill>
                  <a:schemeClr val="accent1">
                    <a:lumMod val="75000"/>
                  </a:schemeClr>
                </a:solidFill>
              </a:rPr>
              <a:t>orange</a:t>
            </a:r>
            <a: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u="sng" dirty="0" err="1" smtClean="0">
                <a:solidFill>
                  <a:schemeClr val="accent1">
                    <a:lumMod val="75000"/>
                  </a:schemeClr>
                </a:solidFill>
              </a:rPr>
              <a:t>juice</a:t>
            </a:r>
            <a: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while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continuing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stir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. </a:t>
            </a:r>
            <a:endParaRPr lang="it-IT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Finally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add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sifted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flour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baking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powder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grated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rind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orange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. Mix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well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. 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impasta torta d'aran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68008"/>
            <a:ext cx="4104456" cy="3065516"/>
          </a:xfrm>
          <a:prstGeom prst="snip2Diag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1187624" y="76470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Preheat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oven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180 ° .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Grease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flour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cake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pan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24-26 cm in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diameter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. Pour in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mixture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bake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in the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oven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30-35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minutes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smtClean="0"/>
              <a:t>.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03648" y="764704"/>
            <a:ext cx="64511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</a:t>
            </a:r>
            <a:r>
              <a:rPr lang="it-IT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cake</a:t>
            </a:r>
            <a:r>
              <a:rPr lang="it-IT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is</a:t>
            </a:r>
            <a:r>
              <a:rPr lang="it-IT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ready</a:t>
            </a:r>
            <a:endParaRPr lang="it-IT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utente\Desktop\SUPERFOOD PRESENTAZIONI\20151216_065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256584" cy="3816424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167</Words>
  <Application>Microsoft Office PowerPoint</Application>
  <PresentationFormat>Presentazione su schermo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Loggia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5</cp:revision>
  <dcterms:created xsi:type="dcterms:W3CDTF">2015-12-15T18:05:02Z</dcterms:created>
  <dcterms:modified xsi:type="dcterms:W3CDTF">2015-12-16T19:00:52Z</dcterms:modified>
</cp:coreProperties>
</file>