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8B44C7-681D-42A0-AC55-5FE30E1084A0}" type="datetimeFigureOut">
              <a:rPr lang="es-ES" smtClean="0"/>
              <a:t>19/1/16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5C081A-9CD3-40FF-AD21-72FEF6DA31A6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20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5C081A-9CD3-40FF-AD21-72FEF6DA31A6}" type="slidenum">
              <a:rPr lang="es-ES" smtClean="0"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99ADB-928D-4D76-B027-E217540EA85A}" type="datetimeFigureOut">
              <a:rPr lang="es-ES" smtClean="0"/>
              <a:pPr/>
              <a:t>19/1/16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8EF81-3084-44A0-9797-B9FAAFE1E3BA}" type="slidenum">
              <a:rPr lang="es-ES" smtClean="0"/>
              <a:pPr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9000" r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1547664" y="1916832"/>
            <a:ext cx="586937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s-ES" sz="54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BENEFITS OF XIGUA</a:t>
            </a:r>
            <a:endParaRPr lang="es-ES" sz="54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6000" r="-1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5793507"/>
          </a:xfrm>
        </p:spPr>
        <p:txBody>
          <a:bodyPr/>
          <a:lstStyle/>
          <a:p>
            <a:r>
              <a:rPr lang="en-US" dirty="0" smtClean="0">
                <a:solidFill>
                  <a:srgbClr val="7030A0"/>
                </a:solidFill>
              </a:rPr>
              <a:t>NUTRITIONAL VALUES </a:t>
            </a:r>
            <a:r>
              <a:rPr lang="en-US" dirty="0" smtClean="0">
                <a:solidFill>
                  <a:srgbClr val="7030A0"/>
                </a:solidFill>
              </a:rPr>
              <a:t>OF XIGUA</a:t>
            </a:r>
            <a:r>
              <a:rPr lang="en-US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-Calories: 20.3.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 Carbohydrates: 4.5 grams.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-Magnesium: 11 milligrams.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-Potassium: 88.5 milligram.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 </a:t>
            </a:r>
            <a:r>
              <a:rPr lang="en-US" dirty="0" err="1" smtClean="0">
                <a:solidFill>
                  <a:srgbClr val="00B050"/>
                </a:solidFill>
              </a:rPr>
              <a:t>Fibre</a:t>
            </a:r>
            <a:r>
              <a:rPr lang="en-US" dirty="0" smtClean="0">
                <a:solidFill>
                  <a:srgbClr val="00B050"/>
                </a:solidFill>
              </a:rPr>
              <a:t>: 0.3 g.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-Folic acid: 3 micrograms.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-Beta-carotene : 18 micrograms.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649491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7030A0"/>
                </a:solidFill>
              </a:rPr>
              <a:t>BENEFITS XIGUA: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It moisturizes </a:t>
            </a:r>
            <a:r>
              <a:rPr lang="en-US" dirty="0" smtClean="0">
                <a:solidFill>
                  <a:srgbClr val="00B050"/>
                </a:solidFill>
              </a:rPr>
              <a:t>and </a:t>
            </a:r>
            <a:r>
              <a:rPr lang="en-US" dirty="0" err="1" smtClean="0">
                <a:solidFill>
                  <a:srgbClr val="00B050"/>
                </a:solidFill>
              </a:rPr>
              <a:t>remineralizes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thanks to its high water content . </a:t>
            </a:r>
            <a:r>
              <a:rPr lang="en-US" dirty="0" smtClean="0">
                <a:solidFill>
                  <a:srgbClr val="00B050"/>
                </a:solidFill>
              </a:rPr>
              <a:t>It has </a:t>
            </a:r>
            <a:r>
              <a:rPr lang="en-US" dirty="0" smtClean="0">
                <a:solidFill>
                  <a:srgbClr val="00B050"/>
                </a:solidFill>
              </a:rPr>
              <a:t>a large antioxidant </a:t>
            </a:r>
            <a:r>
              <a:rPr lang="en-US" dirty="0" smtClean="0">
                <a:solidFill>
                  <a:srgbClr val="00B050"/>
                </a:solidFill>
              </a:rPr>
              <a:t>power. </a:t>
            </a:r>
            <a:r>
              <a:rPr lang="en-US" dirty="0" smtClean="0">
                <a:solidFill>
                  <a:srgbClr val="00B050"/>
                </a:solidFill>
              </a:rPr>
              <a:t>It’s ideal for </a:t>
            </a:r>
            <a:r>
              <a:rPr lang="en-US" dirty="0" smtClean="0">
                <a:solidFill>
                  <a:srgbClr val="00B050"/>
                </a:solidFill>
              </a:rPr>
              <a:t> diets because </a:t>
            </a:r>
            <a:r>
              <a:rPr lang="en-US" dirty="0">
                <a:solidFill>
                  <a:srgbClr val="00B050"/>
                </a:solidFill>
              </a:rPr>
              <a:t>o</a:t>
            </a:r>
            <a:r>
              <a:rPr lang="en-US" dirty="0" smtClean="0">
                <a:solidFill>
                  <a:srgbClr val="00B050"/>
                </a:solidFill>
              </a:rPr>
              <a:t>nly </a:t>
            </a:r>
            <a:r>
              <a:rPr lang="en-US" dirty="0" smtClean="0">
                <a:solidFill>
                  <a:srgbClr val="00B050"/>
                </a:solidFill>
              </a:rPr>
              <a:t>20 calories per 100 grams . It </a:t>
            </a:r>
            <a:r>
              <a:rPr lang="en-US" dirty="0" smtClean="0">
                <a:solidFill>
                  <a:srgbClr val="00B050"/>
                </a:solidFill>
              </a:rPr>
              <a:t>helps to </a:t>
            </a:r>
            <a:r>
              <a:rPr lang="en-US" dirty="0" smtClean="0">
                <a:solidFill>
                  <a:srgbClr val="00B050"/>
                </a:solidFill>
              </a:rPr>
              <a:t>cleanse the body. It stimulates diuresis</a:t>
            </a:r>
            <a:r>
              <a:rPr lang="en-US" dirty="0" smtClean="0"/>
              <a:t>.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Autofit/>
          </a:bodyPr>
          <a:lstStyle/>
          <a:p>
            <a:endParaRPr lang="en-US" sz="2000" b="1" dirty="0" smtClean="0"/>
          </a:p>
          <a:p>
            <a:endParaRPr lang="en-US" sz="2000" b="1" dirty="0" smtClean="0"/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It helps  athletes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to soothe aching muscles and regain muscle fatigued because their amounts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of: 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citrulline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- arginine and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potassium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It is an anticancer fruit because it contains a lot of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lycopene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, hence its red color and other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carotenoids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such as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lutein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and beta-carotene . 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These have proved efficient prevention against cancers such as lung, prostate and digestive tract. 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It plays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an important role in treating many infections in the body , including inflammation of the joints due to good amounts of vitamins A, B and C.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Reduces blood pressure by the action of L- 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citrulline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and L -</a:t>
            </a:r>
            <a:r>
              <a:rPr lang="en-US" sz="2000" b="1" dirty="0" err="1" smtClean="0">
                <a:solidFill>
                  <a:schemeClr val="accent1">
                    <a:lumMod val="75000"/>
                  </a:schemeClr>
                </a:solidFill>
              </a:rPr>
              <a:t>arginine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. In addition, potassium and manganese help her regulate . </a:t>
            </a:r>
          </a:p>
          <a:p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Therefore , it is a good fruit for our cardiovascular system and blood vessels.</a:t>
            </a:r>
            <a:endParaRPr lang="es-ES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235</Words>
  <Application>Microsoft Macintosh PowerPoint</Application>
  <PresentationFormat>Presentación en pantalla (4:3)</PresentationFormat>
  <Paragraphs>22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Alumno</dc:creator>
  <cp:lastModifiedBy>Sonia Ruiz García</cp:lastModifiedBy>
  <cp:revision>8</cp:revision>
  <dcterms:created xsi:type="dcterms:W3CDTF">2016-01-15T10:58:40Z</dcterms:created>
  <dcterms:modified xsi:type="dcterms:W3CDTF">2016-01-19T15:29:31Z</dcterms:modified>
</cp:coreProperties>
</file>