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ABC OF SUPERFOODS photos\P2010866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57356" y="285728"/>
            <a:ext cx="5214974" cy="62736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ABC OF SUPERFOODS photos\P2010855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71671" y="229640"/>
            <a:ext cx="4448206" cy="65325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ABC OF SUPERFOODS photos\P201085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7158" y="214290"/>
            <a:ext cx="8379999" cy="62865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ABC OF SUPERFOODS photos\P2010858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5720" y="214290"/>
            <a:ext cx="8493010" cy="63758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ABC OF SUPERFOODS photos\P201086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6123" y="142852"/>
            <a:ext cx="8534979" cy="64074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ABC OF SUPERFOODS photos\P2010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85728"/>
            <a:ext cx="4500594" cy="60007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PresentationFormat>Προβολή στην οθόνη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5</cp:revision>
  <dcterms:created xsi:type="dcterms:W3CDTF">2016-04-03T07:26:26Z</dcterms:created>
  <dcterms:modified xsi:type="dcterms:W3CDTF">2016-04-04T12:43:26Z</dcterms:modified>
</cp:coreProperties>
</file>