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467359-AFD7-48FB-A73C-F20410832887}" type="datetimeFigureOut">
              <a:rPr lang="es-ES" smtClean="0"/>
              <a:pPr/>
              <a:t>12/1/16</a:t>
            </a:fld>
            <a:endParaRPr lang="es-E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18BF1C-DDFB-41F7-952D-7E4C793899F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NUT BREAD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844824"/>
            <a:ext cx="662473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7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</a:t>
            </a:r>
            <a:r>
              <a:rPr lang="es-E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Walnut</a:t>
            </a:r>
            <a:r>
              <a:rPr lang="es-E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bread</a:t>
            </a:r>
          </a:p>
          <a:p>
            <a:pPr algn="just">
              <a:buNone/>
            </a:pPr>
            <a:r>
              <a:rPr lang="en-US" sz="2000" dirty="0" smtClean="0"/>
              <a:t>          </a:t>
            </a:r>
            <a:r>
              <a:rPr lang="en-US" sz="2000" dirty="0" smtClean="0"/>
              <a:t>   </a:t>
            </a:r>
            <a:r>
              <a:rPr lang="en-US" sz="2000" dirty="0" smtClean="0"/>
              <a:t>360 grams of sourdough (fermented white mass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smtClean="0"/>
              <a:t>360 grams of </a:t>
            </a:r>
            <a:r>
              <a:rPr lang="en-US" sz="2000" dirty="0" smtClean="0"/>
              <a:t>bread flour</a:t>
            </a:r>
          </a:p>
          <a:p>
            <a:pPr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smtClean="0"/>
              <a:t>90 grams flour whole rye</a:t>
            </a:r>
            <a:r>
              <a:rPr lang="en-US" sz="2000" dirty="0" smtClean="0"/>
              <a:t>,</a:t>
            </a:r>
          </a:p>
          <a:p>
            <a:pPr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smtClean="0"/>
              <a:t>8 grams of baker's </a:t>
            </a:r>
            <a:r>
              <a:rPr lang="en-US" sz="2000" dirty="0" smtClean="0"/>
              <a:t>yeast</a:t>
            </a:r>
          </a:p>
          <a:p>
            <a:pPr algn="just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dirty="0" smtClean="0"/>
              <a:t>275-300 grams of </a:t>
            </a:r>
            <a:r>
              <a:rPr lang="en-US" sz="2000" dirty="0" smtClean="0"/>
              <a:t>water</a:t>
            </a: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smtClean="0"/>
              <a:t>  10 </a:t>
            </a:r>
            <a:r>
              <a:rPr lang="en-US" sz="2000" dirty="0" smtClean="0"/>
              <a:t>grams of </a:t>
            </a:r>
            <a:r>
              <a:rPr lang="en-US" sz="2000" dirty="0" smtClean="0"/>
              <a:t>salt</a:t>
            </a: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smtClean="0"/>
              <a:t> </a:t>
            </a:r>
            <a:r>
              <a:rPr lang="en-US" sz="2000" dirty="0" smtClean="0"/>
              <a:t>100 grams of green walnuts</a:t>
            </a:r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16818" y="260648"/>
            <a:ext cx="14353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6818" y="26064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69218" y="41304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21618" y="56544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ELABORATION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Dissolve </a:t>
            </a:r>
            <a:r>
              <a:rPr lang="en-US" dirty="0"/>
              <a:t>the yeast in a little warm water, you can also undo rubbing with the fingertips in the flour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Mix all dough ingredients except nuts, which will incorporate when the mass starts to be </a:t>
            </a:r>
            <a:r>
              <a:rPr lang="en-US" dirty="0" smtClean="0"/>
              <a:t>formed.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Nut bread and rye flour </a:t>
            </a:r>
            <a:r>
              <a:rPr lang="en-US" dirty="0" smtClean="0"/>
              <a:t>k</a:t>
            </a:r>
            <a:r>
              <a:rPr lang="en-US" dirty="0" smtClean="0"/>
              <a:t>nead </a:t>
            </a:r>
            <a:r>
              <a:rPr lang="en-US" dirty="0"/>
              <a:t>for 8 </a:t>
            </a:r>
            <a:r>
              <a:rPr lang="en-US" dirty="0" smtClean="0"/>
              <a:t>minutes </a:t>
            </a:r>
            <a:r>
              <a:rPr lang="en-US" dirty="0"/>
              <a:t>if you use a kneader, if you do it by hand you may need a few more minutes. You'll get a slightly sticky dough. </a:t>
            </a:r>
            <a:endParaRPr lang="en-US" dirty="0" smtClean="0"/>
          </a:p>
          <a:p>
            <a:pPr algn="just"/>
            <a:r>
              <a:rPr lang="en-US" dirty="0" smtClean="0"/>
              <a:t>Make </a:t>
            </a:r>
            <a:r>
              <a:rPr lang="en-US" dirty="0"/>
              <a:t>a ball with </a:t>
            </a:r>
            <a:r>
              <a:rPr lang="en-US" dirty="0" smtClean="0"/>
              <a:t>it.</a:t>
            </a:r>
          </a:p>
        </p:txBody>
      </p:sp>
    </p:spTree>
    <p:extLst>
      <p:ext uri="{BB962C8B-B14F-4D97-AF65-F5344CB8AC3E}">
        <p14:creationId xmlns:p14="http://schemas.microsoft.com/office/powerpoint/2010/main" val="131647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 Flour the surface lightly and place in a large bowl covered with a cloth in a warm place without drafts, and let rise until doubled in volume ( a couple of hours).</a:t>
            </a:r>
          </a:p>
          <a:p>
            <a:pPr algn="just"/>
            <a:r>
              <a:rPr lang="en-US" dirty="0"/>
              <a:t> After that, dump the dough on lightly floured work surface and divide it into portions as you want to make muffins or bread large nuts,</a:t>
            </a:r>
          </a:p>
          <a:p>
            <a:pPr algn="just"/>
            <a:r>
              <a:rPr lang="en-US" dirty="0"/>
              <a:t> Place them on a baking tray and cover with cloth, let rise again until doubled in volume.</a:t>
            </a:r>
          </a:p>
          <a:p>
            <a:pPr algn="just"/>
            <a:r>
              <a:rPr lang="en-US" dirty="0"/>
              <a:t> Preheat oven to 250 ° C. Bake the muffins 15-20 minutes and or bread for 30-35 minutes</a:t>
            </a:r>
            <a:r>
              <a:rPr lang="en-US" dirty="0" smtClean="0"/>
              <a:t>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969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98</TotalTime>
  <Words>207</Words>
  <Application>Microsoft Macintosh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NUT BREAD</vt:lpstr>
      <vt:lpstr>Presentación de PowerPoint</vt:lpstr>
      <vt:lpstr>ELABORATION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Sonia Ruiz García</cp:lastModifiedBy>
  <cp:revision>13</cp:revision>
  <dcterms:created xsi:type="dcterms:W3CDTF">2015-11-03T14:15:09Z</dcterms:created>
  <dcterms:modified xsi:type="dcterms:W3CDTF">2016-01-12T18:38:35Z</dcterms:modified>
</cp:coreProperties>
</file>