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61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D53BF-AD1C-4267-A405-D78AEAF08D46}" type="datetimeFigureOut">
              <a:rPr lang="es-ES" smtClean="0"/>
              <a:t>14/1/16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6E004-264C-4C5F-ADA1-F2E19C65646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93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6E004-264C-4C5F-ADA1-F2E19C656462}" type="slidenum">
              <a:rPr lang="es-ES" smtClean="0"/>
              <a:t>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_tradnl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9C321-6DF4-4902-BE18-53378A87BB76}" type="datetimeFigureOut">
              <a:rPr lang="es-ES" smtClean="0"/>
              <a:t>14/1/16</a:t>
            </a:fld>
            <a:endParaRPr lang="es-ES"/>
          </a:p>
        </p:txBody>
      </p:sp>
      <p:sp>
        <p:nvSpPr>
          <p:cNvPr id="20" name="Marcador de pie de pá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B10957-9239-4BB3-9D87-2D7346995DC0}" type="slidenum">
              <a:rPr lang="es-ES" smtClean="0"/>
              <a:t>‹Nr.›</a:t>
            </a:fld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9C321-6DF4-4902-BE18-53378A87BB76}" type="datetimeFigureOut">
              <a:rPr lang="es-ES" smtClean="0"/>
              <a:t>14/1/16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B10957-9239-4BB3-9D87-2D7346995DC0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9C321-6DF4-4902-BE18-53378A87BB76}" type="datetimeFigureOut">
              <a:rPr lang="es-ES" smtClean="0"/>
              <a:t>14/1/16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B10957-9239-4BB3-9D87-2D7346995DC0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9C321-6DF4-4902-BE18-53378A87BB76}" type="datetimeFigureOut">
              <a:rPr lang="es-ES" smtClean="0"/>
              <a:t>14/1/16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B10957-9239-4BB3-9D87-2D7346995DC0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9C321-6DF4-4902-BE18-53378A87BB76}" type="datetimeFigureOut">
              <a:rPr lang="es-ES" smtClean="0"/>
              <a:t>14/1/16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B10957-9239-4BB3-9D87-2D7346995DC0}" type="slidenum">
              <a:rPr lang="es-ES" smtClean="0"/>
              <a:t>‹Nr.›</a:t>
            </a:fld>
            <a:endParaRPr lang="es-ES"/>
          </a:p>
        </p:txBody>
      </p:sp>
      <p:sp>
        <p:nvSpPr>
          <p:cNvPr id="10" name="Rectá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9C321-6DF4-4902-BE18-53378A87BB76}" type="datetimeFigureOut">
              <a:rPr lang="es-ES" smtClean="0"/>
              <a:t>14/1/16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B10957-9239-4BB3-9D87-2D7346995DC0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9C321-6DF4-4902-BE18-53378A87BB76}" type="datetimeFigureOut">
              <a:rPr lang="es-ES" smtClean="0"/>
              <a:t>14/1/16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B10957-9239-4BB3-9D87-2D7346995DC0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9C321-6DF4-4902-BE18-53378A87BB76}" type="datetimeFigureOut">
              <a:rPr lang="es-ES" smtClean="0"/>
              <a:t>14/1/16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B10957-9239-4BB3-9D87-2D7346995DC0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9C321-6DF4-4902-BE18-53378A87BB76}" type="datetimeFigureOut">
              <a:rPr lang="es-ES" smtClean="0"/>
              <a:t>14/1/16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B10957-9239-4BB3-9D87-2D7346995DC0}" type="slidenum">
              <a:rPr lang="es-ES" smtClean="0"/>
              <a:t>‹Nr.›</a:t>
            </a:fld>
            <a:endParaRPr lang="es-ES"/>
          </a:p>
        </p:txBody>
      </p:sp>
      <p:sp>
        <p:nvSpPr>
          <p:cNvPr id="6" name="Rectá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9C321-6DF4-4902-BE18-53378A87BB76}" type="datetimeFigureOut">
              <a:rPr lang="es-ES" smtClean="0"/>
              <a:t>14/1/16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B10957-9239-4BB3-9D87-2D7346995DC0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9C321-6DF4-4902-BE18-53378A87BB76}" type="datetimeFigureOut">
              <a:rPr lang="es-ES" smtClean="0"/>
              <a:t>14/1/16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B10957-9239-4BB3-9D87-2D7346995DC0}" type="slidenum">
              <a:rPr lang="es-ES" smtClean="0"/>
              <a:t>‹Nr.›</a:t>
            </a:fld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 lang="en-US" dirty="0"/>
          </a:p>
        </p:txBody>
      </p:sp>
      <p:sp>
        <p:nvSpPr>
          <p:cNvPr id="9" name="Proce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ula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i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á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Marcador de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 lang="en-US"/>
          </a:p>
        </p:txBody>
      </p:sp>
      <p:sp>
        <p:nvSpPr>
          <p:cNvPr id="24" name="Marcador de fech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EF9C321-6DF4-4902-BE18-53378A87BB76}" type="datetimeFigureOut">
              <a:rPr lang="es-ES" smtClean="0"/>
              <a:t>14/1/16</a:t>
            </a:fld>
            <a:endParaRPr lang="es-ES"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Marcador de número de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9B10957-9239-4BB3-9D87-2D7346995DC0}" type="slidenum">
              <a:rPr lang="es-ES" smtClean="0"/>
              <a:t>‹Nr.›</a:t>
            </a:fld>
            <a:endParaRPr lang="es-ES"/>
          </a:p>
        </p:txBody>
      </p:sp>
      <p:sp>
        <p:nvSpPr>
          <p:cNvPr id="15" name="Rectá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CHINESE RICE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863072"/>
            <a:ext cx="5642270" cy="329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8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CHINESE RICE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INGREDIENTS:</a:t>
            </a:r>
          </a:p>
          <a:p>
            <a:r>
              <a:rPr lang="en-US" dirty="0" smtClean="0"/>
              <a:t> 200 g </a:t>
            </a:r>
            <a:r>
              <a:rPr lang="en-US" dirty="0" smtClean="0"/>
              <a:t>of basmati rice</a:t>
            </a:r>
          </a:p>
          <a:p>
            <a:r>
              <a:rPr lang="en-US" dirty="0" smtClean="0"/>
              <a:t> </a:t>
            </a:r>
            <a:r>
              <a:rPr lang="en-US" dirty="0" smtClean="0"/>
              <a:t>16 prawns </a:t>
            </a:r>
            <a:endParaRPr lang="en-US" dirty="0" smtClean="0"/>
          </a:p>
          <a:p>
            <a:r>
              <a:rPr lang="en-US" dirty="0" smtClean="0"/>
              <a:t>4 </a:t>
            </a:r>
            <a:r>
              <a:rPr lang="en-US" dirty="0" smtClean="0"/>
              <a:t>eggs </a:t>
            </a:r>
            <a:endParaRPr lang="en-US" dirty="0" smtClean="0"/>
          </a:p>
          <a:p>
            <a:r>
              <a:rPr lang="en-US" dirty="0" smtClean="0"/>
              <a:t>125 </a:t>
            </a:r>
            <a:r>
              <a:rPr lang="en-US" dirty="0" smtClean="0"/>
              <a:t>g of cooked ham </a:t>
            </a:r>
            <a:endParaRPr lang="en-US" dirty="0" smtClean="0"/>
          </a:p>
          <a:p>
            <a:r>
              <a:rPr lang="en-US" dirty="0" smtClean="0"/>
              <a:t>1 carrot</a:t>
            </a:r>
          </a:p>
          <a:p>
            <a:r>
              <a:rPr lang="en-US" dirty="0" smtClean="0"/>
              <a:t> </a:t>
            </a:r>
            <a:r>
              <a:rPr lang="en-US" dirty="0" smtClean="0"/>
              <a:t>100 g of peas </a:t>
            </a:r>
            <a:endParaRPr lang="en-US" dirty="0" smtClean="0"/>
          </a:p>
          <a:p>
            <a:r>
              <a:rPr lang="en-US" dirty="0" smtClean="0"/>
              <a:t>100 </a:t>
            </a:r>
            <a:r>
              <a:rPr lang="en-US" dirty="0" smtClean="0"/>
              <a:t>ml of sauce of </a:t>
            </a:r>
            <a:r>
              <a:rPr lang="en-US" dirty="0" smtClean="0"/>
              <a:t>soybean</a:t>
            </a:r>
          </a:p>
          <a:p>
            <a:r>
              <a:rPr lang="en-US" dirty="0" smtClean="0"/>
              <a:t> </a:t>
            </a:r>
            <a:r>
              <a:rPr lang="en-US" dirty="0" smtClean="0"/>
              <a:t>olive oil </a:t>
            </a:r>
            <a:r>
              <a:rPr lang="en-US" dirty="0" smtClean="0"/>
              <a:t>extra</a:t>
            </a:r>
          </a:p>
          <a:p>
            <a:r>
              <a:rPr lang="en-US" dirty="0" smtClean="0"/>
              <a:t> </a:t>
            </a:r>
            <a:r>
              <a:rPr lang="en-US" dirty="0" smtClean="0"/>
              <a:t>pepper </a:t>
            </a:r>
            <a:endParaRPr lang="en-US" dirty="0" smtClean="0"/>
          </a:p>
          <a:p>
            <a:r>
              <a:rPr lang="en-US" dirty="0" smtClean="0"/>
              <a:t>parsley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STEPS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</a:t>
            </a:r>
            <a:r>
              <a:rPr lang="en-US" dirty="0" smtClean="0"/>
              <a:t>eel </a:t>
            </a:r>
            <a:r>
              <a:rPr lang="en-US" dirty="0" smtClean="0"/>
              <a:t>the carrots, </a:t>
            </a:r>
            <a:r>
              <a:rPr lang="en-US" dirty="0" smtClean="0"/>
              <a:t>cut</a:t>
            </a:r>
            <a:r>
              <a:rPr lang="en-US" dirty="0" smtClean="0"/>
              <a:t> </a:t>
            </a:r>
            <a:r>
              <a:rPr lang="en-US" dirty="0" smtClean="0"/>
              <a:t>them </a:t>
            </a:r>
            <a:r>
              <a:rPr lang="en-US" dirty="0" smtClean="0"/>
              <a:t>into </a:t>
            </a:r>
            <a:r>
              <a:rPr lang="en-US" dirty="0" smtClean="0"/>
              <a:t>small bits and set them to cook in a </a:t>
            </a:r>
            <a:r>
              <a:rPr lang="en-US" dirty="0" smtClean="0"/>
              <a:t>pan</a:t>
            </a:r>
            <a:r>
              <a:rPr lang="en-US" dirty="0" smtClean="0"/>
              <a:t> with boiling water </a:t>
            </a:r>
            <a:r>
              <a:rPr lang="en-US" dirty="0" smtClean="0"/>
              <a:t>and a pinch of salt</a:t>
            </a:r>
            <a:r>
              <a:rPr lang="en-US" dirty="0" smtClean="0"/>
              <a:t>.  </a:t>
            </a:r>
            <a:r>
              <a:rPr lang="en-US" dirty="0" smtClean="0"/>
              <a:t>A</a:t>
            </a:r>
            <a:r>
              <a:rPr lang="en-US" dirty="0" smtClean="0"/>
              <a:t>dd </a:t>
            </a:r>
            <a:r>
              <a:rPr lang="en-US" dirty="0" smtClean="0"/>
              <a:t>the peas and cooks everything during 6-8 minutes. </a:t>
            </a:r>
          </a:p>
          <a:p>
            <a:r>
              <a:rPr lang="en-US" dirty="0" smtClean="0"/>
              <a:t> </a:t>
            </a:r>
            <a:r>
              <a:rPr lang="en-US" dirty="0" smtClean="0"/>
              <a:t>Set abundant water to warm in a casserole and when it starts boiling add the rice. </a:t>
            </a:r>
            <a:r>
              <a:rPr lang="en-US" dirty="0"/>
              <a:t>C</a:t>
            </a:r>
            <a:r>
              <a:rPr lang="en-US" dirty="0" smtClean="0"/>
              <a:t>ook </a:t>
            </a:r>
            <a:r>
              <a:rPr lang="en-US" dirty="0" smtClean="0"/>
              <a:t>it during approximately 12 </a:t>
            </a:r>
            <a:r>
              <a:rPr lang="en-US" dirty="0" smtClean="0"/>
              <a:t>minutes. </a:t>
            </a:r>
            <a:r>
              <a:rPr lang="en-US" dirty="0"/>
              <a:t>R</a:t>
            </a:r>
            <a:r>
              <a:rPr lang="en-US" dirty="0" smtClean="0"/>
              <a:t>efresh </a:t>
            </a:r>
            <a:r>
              <a:rPr lang="en-US" dirty="0" smtClean="0"/>
              <a:t>it with cold water and drain it.</a:t>
            </a:r>
          </a:p>
          <a:p>
            <a:r>
              <a:rPr lang="en-US" dirty="0" smtClean="0"/>
              <a:t> </a:t>
            </a:r>
            <a:r>
              <a:rPr lang="en-US" dirty="0" smtClean="0"/>
              <a:t>W</a:t>
            </a:r>
            <a:r>
              <a:rPr lang="en-US" dirty="0" smtClean="0"/>
              <a:t>arm some </a:t>
            </a:r>
            <a:r>
              <a:rPr lang="en-US" dirty="0" smtClean="0"/>
              <a:t>oil in the same frying pan. 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n-US" dirty="0" smtClean="0"/>
              <a:t>eat </a:t>
            </a:r>
            <a:r>
              <a:rPr lang="en-US" dirty="0" smtClean="0"/>
              <a:t>the eggs in a </a:t>
            </a:r>
            <a:r>
              <a:rPr lang="en-US" dirty="0" smtClean="0"/>
              <a:t>bowl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/>
              <a:t>spill </a:t>
            </a:r>
            <a:r>
              <a:rPr lang="en-US" dirty="0" smtClean="0"/>
              <a:t>the mixture to the frying pan</a:t>
            </a:r>
            <a:r>
              <a:rPr lang="en-US" dirty="0" smtClean="0"/>
              <a:t>. </a:t>
            </a:r>
            <a:r>
              <a:rPr lang="en-US" dirty="0"/>
              <a:t>C</a:t>
            </a:r>
            <a:r>
              <a:rPr lang="en-US" dirty="0" smtClean="0"/>
              <a:t>ut </a:t>
            </a:r>
            <a:r>
              <a:rPr lang="en-US" dirty="0" smtClean="0"/>
              <a:t>the </a:t>
            </a:r>
            <a:r>
              <a:rPr lang="en-US" dirty="0" err="1" smtClean="0"/>
              <a:t>omelette</a:t>
            </a:r>
            <a:r>
              <a:rPr lang="en-US" dirty="0" smtClean="0"/>
              <a:t> </a:t>
            </a:r>
            <a:r>
              <a:rPr lang="en-US" dirty="0" smtClean="0"/>
              <a:t>in </a:t>
            </a:r>
            <a:r>
              <a:rPr lang="en-US" dirty="0" smtClean="0"/>
              <a:t>pieces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</a:t>
            </a:r>
            <a:r>
              <a:rPr lang="en-US" dirty="0" smtClean="0"/>
              <a:t>eel </a:t>
            </a:r>
            <a:r>
              <a:rPr lang="en-US" dirty="0" smtClean="0"/>
              <a:t>the </a:t>
            </a:r>
            <a:r>
              <a:rPr lang="en-US" dirty="0" smtClean="0"/>
              <a:t>prawns</a:t>
            </a:r>
            <a:r>
              <a:rPr lang="en-US" dirty="0"/>
              <a:t> </a:t>
            </a:r>
            <a:r>
              <a:rPr lang="en-US" dirty="0" smtClean="0"/>
              <a:t>and add them to the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A</a:t>
            </a:r>
            <a:r>
              <a:rPr lang="en-US" dirty="0" smtClean="0"/>
              <a:t>dd </a:t>
            </a:r>
            <a:r>
              <a:rPr lang="en-US" dirty="0" smtClean="0"/>
              <a:t>the rice and cook it during a minute without stopping removing. </a:t>
            </a:r>
            <a:r>
              <a:rPr lang="en-US" dirty="0"/>
              <a:t>I</a:t>
            </a:r>
            <a:r>
              <a:rPr lang="en-US" dirty="0" smtClean="0"/>
              <a:t>ncorporates </a:t>
            </a:r>
            <a:r>
              <a:rPr lang="en-US" dirty="0" smtClean="0"/>
              <a:t>the rest of the ingredients and </a:t>
            </a:r>
            <a:r>
              <a:rPr lang="en-US" dirty="0" smtClean="0"/>
              <a:t>mix </a:t>
            </a:r>
            <a:r>
              <a:rPr lang="en-US" dirty="0" smtClean="0"/>
              <a:t>well. </a:t>
            </a:r>
            <a:r>
              <a:rPr lang="en-US" dirty="0" smtClean="0"/>
              <a:t>Add</a:t>
            </a:r>
            <a:r>
              <a:rPr lang="en-US" dirty="0" smtClean="0"/>
              <a:t> the soybean sauce </a:t>
            </a:r>
            <a:r>
              <a:rPr lang="en-US" dirty="0" smtClean="0"/>
              <a:t>and it decorates </a:t>
            </a:r>
            <a:r>
              <a:rPr lang="en-US" dirty="0" smtClean="0"/>
              <a:t>with </a:t>
            </a:r>
            <a:r>
              <a:rPr lang="en-US" dirty="0" smtClean="0"/>
              <a:t>parsley.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rcRect l="5286" r="5286"/>
          <a:stretch>
            <a:fillRect/>
          </a:stretch>
        </p:blipFill>
        <p:spPr/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Solsticio.thmx</Template>
  <TotalTime>14</TotalTime>
  <Words>189</Words>
  <Application>Microsoft Macintosh PowerPoint</Application>
  <PresentationFormat>Presentación en pantalla (4:3)</PresentationFormat>
  <Paragraphs>22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Solsticio</vt:lpstr>
      <vt:lpstr>CHINESE RICE</vt:lpstr>
      <vt:lpstr>CHINESE RICE</vt:lpstr>
      <vt:lpstr>STEPS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SUPERFOODS</dc:title>
  <dc:creator>Alumno</dc:creator>
  <cp:lastModifiedBy>Sonia Ruiz García</cp:lastModifiedBy>
  <cp:revision>4</cp:revision>
  <dcterms:created xsi:type="dcterms:W3CDTF">2015-12-16T14:38:21Z</dcterms:created>
  <dcterms:modified xsi:type="dcterms:W3CDTF">2016-01-14T15:21:16Z</dcterms:modified>
</cp:coreProperties>
</file>