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D34E4-9CE0-47FF-A3F3-02D1DD20D2F1}" type="datetimeFigureOut">
              <a:rPr lang="es-ES" smtClean="0"/>
              <a:t>2/2/16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CC00-7575-40E5-932D-497159BF5DC9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40160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rgbClr val="7030A0"/>
                </a:solidFill>
              </a:rPr>
              <a:t> </a:t>
            </a:r>
            <a:r>
              <a:rPr lang="es-ES" sz="5400" b="1" dirty="0" err="1" smtClean="0">
                <a:solidFill>
                  <a:srgbClr val="7030A0"/>
                </a:solidFill>
              </a:rPr>
              <a:t>Superfoods</a:t>
            </a:r>
            <a:r>
              <a:rPr lang="es-ES" sz="5400" b="1" dirty="0" smtClean="0">
                <a:solidFill>
                  <a:srgbClr val="7030A0"/>
                </a:solidFill>
              </a:rPr>
              <a:t> in </a:t>
            </a:r>
            <a:r>
              <a:rPr lang="es-ES" sz="5400" b="1" dirty="0" err="1" smtClean="0">
                <a:solidFill>
                  <a:srgbClr val="7030A0"/>
                </a:solidFill>
              </a:rPr>
              <a:t>Cartoons</a:t>
            </a:r>
            <a:endParaRPr lang="es-ES" sz="5400" b="1" dirty="0">
              <a:solidFill>
                <a:srgbClr val="7030A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652120" y="5445224"/>
            <a:ext cx="3491880" cy="1080120"/>
          </a:xfrm>
        </p:spPr>
        <p:txBody>
          <a:bodyPr/>
          <a:lstStyle/>
          <a:p>
            <a:endParaRPr lang="es-E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NARANJITO:</a:t>
            </a:r>
          </a:p>
          <a:p>
            <a:pPr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(12 years old) was the </a:t>
            </a:r>
            <a:r>
              <a:rPr lang="en-US" dirty="0" smtClean="0">
                <a:solidFill>
                  <a:srgbClr val="7030A0"/>
                </a:solidFill>
              </a:rPr>
              <a:t>pet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of the world </a:t>
            </a:r>
            <a:r>
              <a:rPr lang="en-US" dirty="0">
                <a:solidFill>
                  <a:srgbClr val="7030A0"/>
                </a:solidFill>
              </a:rPr>
              <a:t>c</a:t>
            </a:r>
            <a:r>
              <a:rPr lang="en-US" dirty="0" smtClean="0">
                <a:solidFill>
                  <a:srgbClr val="7030A0"/>
                </a:solidFill>
              </a:rPr>
              <a:t>up organized by Spain in 1982. The figure represented an orange, </a:t>
            </a:r>
            <a:r>
              <a:rPr lang="en-US" dirty="0" smtClean="0">
                <a:solidFill>
                  <a:srgbClr val="7030A0"/>
                </a:solidFill>
              </a:rPr>
              <a:t>a fruit that is  </a:t>
            </a:r>
            <a:r>
              <a:rPr lang="en-US" dirty="0" smtClean="0">
                <a:solidFill>
                  <a:srgbClr val="7030A0"/>
                </a:solidFill>
              </a:rPr>
              <a:t>typical of the area of Valencia and Murcia, dressed in the uniform of the national football team </a:t>
            </a:r>
            <a:r>
              <a:rPr lang="en-US" dirty="0" smtClean="0">
                <a:solidFill>
                  <a:srgbClr val="7030A0"/>
                </a:solidFill>
              </a:rPr>
              <a:t>of Spain </a:t>
            </a:r>
            <a:r>
              <a:rPr lang="en-US" dirty="0" smtClean="0">
                <a:solidFill>
                  <a:srgbClr val="7030A0"/>
                </a:solidFill>
              </a:rPr>
              <a:t>and a sport ball under </a:t>
            </a:r>
            <a:r>
              <a:rPr lang="en-US" dirty="0" smtClean="0">
                <a:solidFill>
                  <a:srgbClr val="7030A0"/>
                </a:solidFill>
              </a:rPr>
              <a:t>its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left arm.</a:t>
            </a:r>
            <a:endParaRPr lang="es-ES" dirty="0">
              <a:solidFill>
                <a:srgbClr val="7030A0"/>
              </a:solidFill>
            </a:endParaRPr>
          </a:p>
        </p:txBody>
      </p:sp>
      <p:pic>
        <p:nvPicPr>
          <p:cNvPr id="5" name="4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77072"/>
            <a:ext cx="4248472" cy="2389765"/>
          </a:xfrm>
          <a:prstGeom prst="rect">
            <a:avLst/>
          </a:prstGeom>
        </p:spPr>
      </p:pic>
      <p:pic>
        <p:nvPicPr>
          <p:cNvPr id="6" name="5 Imagen" descr="espa_a_mundial_82_-_naranji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933056"/>
            <a:ext cx="2525266" cy="26767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fruittis_02_1280x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501008"/>
            <a:ext cx="4860032" cy="2733768"/>
          </a:xfrm>
          <a:prstGeom prst="rect">
            <a:avLst/>
          </a:prstGeom>
        </p:spPr>
      </p:pic>
      <p:sp>
        <p:nvSpPr>
          <p:cNvPr id="6" name="4 Título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FRUITTIES: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</a:t>
            </a:r>
            <a:r>
              <a:rPr lang="en-US" dirty="0" smtClean="0">
                <a:solidFill>
                  <a:srgbClr val="7030A0"/>
                </a:solidFill>
              </a:rPr>
              <a:t>It was </a:t>
            </a:r>
            <a:r>
              <a:rPr lang="en-US" dirty="0" smtClean="0">
                <a:solidFill>
                  <a:srgbClr val="7030A0"/>
                </a:solidFill>
              </a:rPr>
              <a:t>an animated series produced and directed by </a:t>
            </a:r>
            <a:r>
              <a:rPr lang="en-US" dirty="0" err="1" smtClean="0">
                <a:solidFill>
                  <a:srgbClr val="7030A0"/>
                </a:solidFill>
              </a:rPr>
              <a:t>Antoni</a:t>
            </a:r>
            <a:r>
              <a:rPr lang="en-US" dirty="0" smtClean="0">
                <a:solidFill>
                  <a:srgbClr val="7030A0"/>
                </a:solidFill>
              </a:rPr>
              <a:t> D' </a:t>
            </a:r>
            <a:r>
              <a:rPr lang="en-US" dirty="0" err="1" smtClean="0">
                <a:solidFill>
                  <a:srgbClr val="7030A0"/>
                </a:solidFill>
              </a:rPr>
              <a:t>Ocon</a:t>
            </a:r>
            <a:r>
              <a:rPr lang="en-US" dirty="0" smtClean="0">
                <a:solidFill>
                  <a:srgbClr val="7030A0"/>
                </a:solidFill>
              </a:rPr>
              <a:t> in 1989 that achieved great popularity among children of the time, due to the personality of animated fruits.</a:t>
            </a:r>
            <a:endParaRPr lang="es-ES" dirty="0">
              <a:solidFill>
                <a:srgbClr val="7030A0"/>
              </a:solidFill>
            </a:endParaRPr>
          </a:p>
        </p:txBody>
      </p:sp>
      <p:pic>
        <p:nvPicPr>
          <p:cNvPr id="7" name="6 Imagen" descr="fruti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573016"/>
            <a:ext cx="3240360" cy="25936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102</Words>
  <Application>Microsoft Macintosh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Superfoods in Cartoons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Cartoon of Superfood</dc:title>
  <dc:creator>Alumno</dc:creator>
  <cp:lastModifiedBy>Sonia Ruiz García</cp:lastModifiedBy>
  <cp:revision>4</cp:revision>
  <dcterms:created xsi:type="dcterms:W3CDTF">2016-02-02T14:15:02Z</dcterms:created>
  <dcterms:modified xsi:type="dcterms:W3CDTF">2016-02-02T14:52:47Z</dcterms:modified>
</cp:coreProperties>
</file>