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16.2.2016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412776"/>
            <a:ext cx="6408712" cy="2118097"/>
          </a:xfrm>
        </p:spPr>
        <p:txBody>
          <a:bodyPr/>
          <a:lstStyle/>
          <a:p>
            <a:r>
              <a:rPr lang="tr-TR" dirty="0" smtClean="0"/>
              <a:t>  QUINCE </a:t>
            </a:r>
            <a:r>
              <a:rPr lang="tr-TR" dirty="0" smtClean="0"/>
              <a:t>DESSERT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CHEF : BATURALP POLAT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3986927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  <p:sndAc>
          <p:stSnd>
            <p:snd r:embed="rId3" name="chimes.wav"/>
          </p:stSnd>
        </p:sndAc>
      </p:transition>
    </mc:Choice>
    <mc:Fallback>
      <p:transition spd="slow">
        <p:split orient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INGREDIENTS: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QUINCE</a:t>
            </a:r>
          </a:p>
          <a:p>
            <a:r>
              <a:rPr lang="tr-TR" dirty="0" smtClean="0"/>
              <a:t>SUGAR</a:t>
            </a:r>
          </a:p>
          <a:p>
            <a:r>
              <a:rPr lang="tr-TR" dirty="0" smtClean="0"/>
              <a:t>CLOVE</a:t>
            </a:r>
          </a:p>
          <a:p>
            <a:r>
              <a:rPr lang="tr-TR" dirty="0" smtClean="0"/>
              <a:t>LEMON(OPTIONAL)</a:t>
            </a:r>
            <a:endParaRPr lang="tr-TR" dirty="0"/>
          </a:p>
        </p:txBody>
      </p:sp>
      <p:pic>
        <p:nvPicPr>
          <p:cNvPr id="1026" name="Picture 2" descr="C:\Users\Samsung\Desktop\Ayva Tatlısı\malze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16" y="1700807"/>
            <a:ext cx="5256584" cy="3600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4932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FIRST STEP:PREPARING THE QUINCE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CARVE THE QUINCES </a:t>
            </a:r>
          </a:p>
          <a:p>
            <a:r>
              <a:rPr lang="tr-TR" dirty="0" smtClean="0"/>
              <a:t>SLICE THE QUINCES</a:t>
            </a:r>
          </a:p>
          <a:p>
            <a:endParaRPr lang="tr-TR" dirty="0"/>
          </a:p>
        </p:txBody>
      </p:sp>
      <p:pic>
        <p:nvPicPr>
          <p:cNvPr id="2050" name="Picture 2" descr="C:\Users\Samsung\Desktop\Ayva Tatlısı\temizle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126" y="1624430"/>
            <a:ext cx="3675274" cy="4896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88007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SECOND STEP:PREPARE THE SHERBET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YOU NEED TWO GLASSES OF SUGAR</a:t>
            </a:r>
          </a:p>
          <a:p>
            <a:r>
              <a:rPr lang="tr-TR" dirty="0" smtClean="0"/>
              <a:t>AND THREE GLASSES OF WATER</a:t>
            </a:r>
          </a:p>
          <a:p>
            <a:r>
              <a:rPr lang="tr-TR" dirty="0" smtClean="0"/>
              <a:t>FIRST YOU MIX THEM TOGETHER </a:t>
            </a:r>
          </a:p>
          <a:p>
            <a:r>
              <a:rPr lang="tr-TR" dirty="0" smtClean="0"/>
              <a:t> THEN YOU START HEATING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3074" name="Picture 2" descr="C:\Users\Samsung\Desktop\Ayva Tatlısı\şurup hazırlanışı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02652"/>
            <a:ext cx="3727406" cy="49659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38231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THIRD STEP:BOIL THE QUINCE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BOIL QUINCES </a:t>
            </a:r>
          </a:p>
          <a:p>
            <a:pPr>
              <a:buNone/>
            </a:pPr>
            <a:r>
              <a:rPr lang="tr-TR" dirty="0" smtClean="0"/>
              <a:t>     UNTIL THEY GET SOFT.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098" name="Picture 2" descr="C:\Users\Samsung\Desktop\Ayva Tatlısı\kaynat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4464496" cy="46805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31661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FOURTH STEP:BOIL QUINCE IN SHETBET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IF YOU WANT,</a:t>
            </a:r>
          </a:p>
          <a:p>
            <a:pPr marL="0" indent="0">
              <a:buNone/>
            </a:pPr>
            <a:r>
              <a:rPr lang="tr-TR" dirty="0" smtClean="0"/>
              <a:t>YOU CAN ADD </a:t>
            </a:r>
          </a:p>
          <a:p>
            <a:pPr marL="0" indent="0">
              <a:buNone/>
            </a:pPr>
            <a:r>
              <a:rPr lang="tr-TR" dirty="0" smtClean="0"/>
              <a:t>QUINCE’S SEED</a:t>
            </a:r>
          </a:p>
          <a:p>
            <a:r>
              <a:rPr lang="tr-TR" dirty="0" smtClean="0"/>
              <a:t>YOU MUST BOIL</a:t>
            </a:r>
          </a:p>
          <a:p>
            <a:pPr marL="0" indent="0">
              <a:buNone/>
            </a:pPr>
            <a:r>
              <a:rPr lang="tr-TR" dirty="0" smtClean="0"/>
              <a:t>QUINCE IN SHERBET</a:t>
            </a:r>
          </a:p>
          <a:p>
            <a:pPr marL="0" indent="0">
              <a:buNone/>
            </a:pPr>
            <a:r>
              <a:rPr lang="tr-TR" dirty="0" smtClean="0"/>
              <a:t>UNTIL THEY GET RED</a:t>
            </a:r>
            <a:endParaRPr lang="tr-TR" dirty="0"/>
          </a:p>
        </p:txBody>
      </p:sp>
      <p:pic>
        <p:nvPicPr>
          <p:cNvPr id="5122" name="Picture 2" descr="C:\Users\Samsung\Desktop\Ayva Tatlısı\şurubun içindekaynat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511" y="1358456"/>
            <a:ext cx="2952328" cy="3933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Samsung\Desktop\Ayva Tatlısı\şurupa koy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58458"/>
            <a:ext cx="2880320" cy="3933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40771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FIFTH STEP: SERVICE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YOU CAN ADD WALNUT AND</a:t>
            </a:r>
          </a:p>
          <a:p>
            <a:pPr marL="0" indent="0">
              <a:buNone/>
            </a:pPr>
            <a:r>
              <a:rPr lang="tr-TR" dirty="0" smtClean="0"/>
              <a:t>CREAM WITH SHERBET</a:t>
            </a:r>
            <a:endParaRPr lang="tr-TR" dirty="0"/>
          </a:p>
        </p:txBody>
      </p:sp>
      <p:pic>
        <p:nvPicPr>
          <p:cNvPr id="6146" name="Picture 2" descr="C:\Users\Samsung\Desktop\Ayva Tatlısı\üstüne ceviz serpele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46668"/>
            <a:ext cx="3096344" cy="41252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amsung\Desktop\Ayva Tatlısı\serv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568" y="188640"/>
            <a:ext cx="260673" cy="3472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98678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r>
              <a:rPr lang="tr-TR" dirty="0" smtClean="0"/>
              <a:t>ENJOY YOUR DESSERT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                                                                           </a:t>
            </a:r>
            <a:r>
              <a:rPr lang="tr-TR" sz="4500" dirty="0" smtClean="0"/>
              <a:t> AFİYET OLSUN!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3200" dirty="0" smtClean="0"/>
              <a:t>                                                </a:t>
            </a:r>
            <a:r>
              <a:rPr lang="tr-TR" sz="4000" dirty="0" smtClean="0"/>
              <a:t>BON APETIT!</a:t>
            </a:r>
            <a:endParaRPr lang="tr-TR" sz="4000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sz="4600" dirty="0" smtClean="0"/>
              <a:t>DOBROU CHUT!</a:t>
            </a:r>
            <a:endParaRPr lang="tr-TR" sz="4600" dirty="0"/>
          </a:p>
        </p:txBody>
      </p:sp>
      <p:pic>
        <p:nvPicPr>
          <p:cNvPr id="7170" name="Picture 2" descr="C:\Users\Samsung\Desktop\servi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2864552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Dikdörtgen"/>
          <p:cNvSpPr/>
          <p:nvPr/>
        </p:nvSpPr>
        <p:spPr>
          <a:xfrm>
            <a:off x="1924897" y="2967335"/>
            <a:ext cx="5294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Metninizi Yazın</a:t>
            </a:r>
          </a:p>
        </p:txBody>
      </p:sp>
    </p:spTree>
    <p:extLst>
      <p:ext uri="{BB962C8B-B14F-4D97-AF65-F5344CB8AC3E}">
        <p14:creationId xmlns="" xmlns:p14="http://schemas.microsoft.com/office/powerpoint/2010/main" val="190499767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TM02455610[[fn=Sonbahar]]</Template>
  <TotalTime>64</TotalTime>
  <Words>113</Words>
  <Application>Microsoft Office PowerPoint</Application>
  <PresentationFormat>Ekran Gösterisi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Autumn</vt:lpstr>
      <vt:lpstr>  QUINCE DESSERT </vt:lpstr>
      <vt:lpstr>INGREDIENTS:</vt:lpstr>
      <vt:lpstr>FIRST STEP:PREPARING THE QUINCE</vt:lpstr>
      <vt:lpstr>SECOND STEP:PREPARE THE SHERBET</vt:lpstr>
      <vt:lpstr>THIRD STEP:BOIL THE QUINCE</vt:lpstr>
      <vt:lpstr>FOURTH STEP:BOIL QUINCE IN SHETBET</vt:lpstr>
      <vt:lpstr>FIFTH STEP: SERVICE</vt:lpstr>
      <vt:lpstr>ENJOY YOUR DESSERT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Quince-Cheese </dc:title>
  <dc:creator>Samsung</dc:creator>
  <cp:lastModifiedBy>sony</cp:lastModifiedBy>
  <cp:revision>12</cp:revision>
  <dcterms:created xsi:type="dcterms:W3CDTF">2016-02-15T20:46:45Z</dcterms:created>
  <dcterms:modified xsi:type="dcterms:W3CDTF">2016-02-16T18:08:54Z</dcterms:modified>
</cp:coreProperties>
</file>