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79ED4A-35B0-4F21-AC52-1A85F992CACA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3933F5-7E7F-4D2B-883F-839B01E37AA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536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62B07-31EC-4711-9BB8-B4C60F46B4F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8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2C395B-F7B6-4790-B10F-5A43A777F157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DE6A5F-2AE9-40DE-A215-8FC82561955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1A35-65BD-4215-8656-89D1B2BBB2F0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FEE28-B3A9-4529-BD65-EDB10AFA8A9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AC38-B730-4543-B50D-2C2FDB98B66A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05F8-0F3F-4517-B7D8-4DBA1D85C15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5CB3-D9DC-438B-B4AF-495D420629D0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D0E5-3069-4D86-BE54-26BA025C065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9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8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643C07-0C99-4210-A66F-FA966DF7CEA4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E6C3A0-9CDC-4B3A-8DCB-847853D847B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B30D-A5E5-42AB-816B-5B4F8AE21B8E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2FE0-3E35-4BA1-BD8D-6F2671AC80E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7453D-8D5E-4BDF-BA96-9C1FA42ADED3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69765A-50F8-460F-A659-C070C13D3EE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ACE8-D1A2-4232-B6DB-8F4024D5159C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F863-0B05-4B5A-A3C7-06D67ECB25B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5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92F314-B942-4615-8C17-8C32909A6E4B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721902-39F3-4383-94B9-383193C3CE0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95C616-8085-4C15-86EA-D9D48382C131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978B89-000B-4788-9B0E-CB9ED06A605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8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298166-E609-4341-AF11-E8B9741597D5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B200F1-EB68-4E15-A46E-4ECC4DC7287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B28F9B6-5F50-4A1F-86E9-1DB6CC192798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1D2CDBE-C0F9-4C70-87CD-ED22B32B071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0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700338" y="0"/>
            <a:ext cx="46434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FFC000"/>
                </a:solidFill>
              </a:rPr>
              <a:t>Cake with mastic</a:t>
            </a:r>
            <a:endParaRPr lang="el-GR" u="sng" dirty="0">
              <a:solidFill>
                <a:srgbClr val="FFC000"/>
              </a:solidFill>
            </a:endParaRPr>
          </a:p>
        </p:txBody>
      </p:sp>
      <p:pic>
        <p:nvPicPr>
          <p:cNvPr id="3" name="2 - Εικόνα" descr="1861-keik-portokali-by-mageiris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96752"/>
            <a:ext cx="7200800" cy="483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3 - Ορθογώνιο"/>
          <p:cNvSpPr>
            <a:spLocks noChangeArrowheads="1"/>
          </p:cNvSpPr>
          <p:nvPr/>
        </p:nvSpPr>
        <p:spPr bwMode="auto">
          <a:xfrm>
            <a:off x="4787900" y="6021388"/>
            <a:ext cx="554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835E01"/>
                </a:solidFill>
                <a:latin typeface="Gill Sans MT"/>
              </a:rPr>
              <a:t> Made by Konstadina and Sofia Maria </a:t>
            </a:r>
          </a:p>
          <a:p>
            <a:r>
              <a:rPr lang="en-US">
                <a:solidFill>
                  <a:srgbClr val="835E01"/>
                </a:solidFill>
                <a:latin typeface="Gill Sans MT"/>
              </a:rPr>
              <a:t>3rd Corinth High School</a:t>
            </a:r>
            <a:endParaRPr lang="el-GR">
              <a:solidFill>
                <a:srgbClr val="835E0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3075" y="260350"/>
            <a:ext cx="4006850" cy="922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solidFill>
                  <a:srgbClr val="FFC000"/>
                </a:solidFill>
              </a:rPr>
              <a:t>Ingredients for cake:</a:t>
            </a:r>
            <a:endParaRPr lang="el-GR" sz="3600" u="sng" dirty="0">
              <a:solidFill>
                <a:srgbClr val="FFC000"/>
              </a:solidFill>
            </a:endParaRPr>
          </a:p>
        </p:txBody>
      </p:sp>
      <p:pic>
        <p:nvPicPr>
          <p:cNvPr id="6" name="5 - Εικόνα" descr="e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7200800" cy="4793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6 - Εικόνα" descr="15flou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6648">
            <a:off x="2267744" y="1700808"/>
            <a:ext cx="5616624" cy="4318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10 - Εικόνα" descr="glass-of-mi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340768"/>
            <a:ext cx="3384376" cy="5090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8 - Εικόνα" descr="Butter-Cubes-In-Bowl-720x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9059">
            <a:off x="2051720" y="2420888"/>
            <a:ext cx="588865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7 - Εικόνα" descr="2015-10-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484784"/>
            <a:ext cx="3528392" cy="4930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47813" y="404813"/>
            <a:ext cx="7967662" cy="1223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C000"/>
                </a:solidFill>
              </a:rPr>
              <a:t>And…</a:t>
            </a:r>
            <a:endParaRPr lang="el-GR" sz="8000" dirty="0">
              <a:solidFill>
                <a:srgbClr val="FFC000"/>
              </a:solidFill>
            </a:endParaRPr>
          </a:p>
        </p:txBody>
      </p:sp>
      <p:pic>
        <p:nvPicPr>
          <p:cNvPr id="3" name="2 - Εικόνα" descr="ζάχαρη-σε-ένα-κουτα-άκι-του-γ-υκού-50228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087715" cy="4725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913" y="404813"/>
            <a:ext cx="7405687" cy="765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FFC000"/>
                </a:solidFill>
              </a:rPr>
              <a:t>Instructions:</a:t>
            </a:r>
            <a:endParaRPr lang="el-GR" u="sng" dirty="0">
              <a:solidFill>
                <a:srgbClr val="FFC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marL="26988" eaLnBrk="1" hangingPunct="1">
              <a:defRPr/>
            </a:pPr>
            <a:r>
              <a:rPr lang="en-US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First, place the butter and the sugar in a bowl and mix them…</a:t>
            </a:r>
            <a:endParaRPr lang="el-GR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4 - Εικόνα" descr="12086746_1635323110072478_15962855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733" y="2735784"/>
            <a:ext cx="5760639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6013" y="620713"/>
            <a:ext cx="6480175" cy="7064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Then, add the eggs…</a:t>
            </a:r>
            <a:endParaRPr lang="el-GR" sz="390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2 - Εικόνα" descr="12087385_1635323080072481_46658159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5468100" cy="3075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…the milk and the flour alternately and blend them.</a:t>
            </a:r>
            <a:endParaRPr lang="el-GR" sz="390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2 - Εικόνα" descr="BeFunky 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57954">
            <a:off x="3549884" y="1664162"/>
            <a:ext cx="5013177" cy="501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Butter the bottom and sides of a cake tin and pour the mixture in it…</a:t>
            </a:r>
            <a:endParaRPr lang="el-GR" sz="320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2 - Εικόνα" descr="12064436_1635322976739158_90218385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6552728" cy="3685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708900" cy="16414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are almost done ... All we have to do now is to bake our cake in the oven for about 45 minutes at 180 C!</a:t>
            </a:r>
            <a:endParaRPr lang="el-GR" sz="320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2 - Εικόνα" descr="BeFunky 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36912"/>
            <a:ext cx="7301492" cy="3467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90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Take the cake out of the oven and enjoy eating it all!!!!</a:t>
            </a:r>
            <a:endParaRPr lang="el-GR" sz="390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2 - Εικόνα" descr="1861-keik-portokali-by-mageiris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2116">
            <a:off x="1618399" y="1758474"/>
            <a:ext cx="6751955" cy="4535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382</TotalTime>
  <Words>97</Words>
  <Application>Microsoft Office PowerPoint</Application>
  <PresentationFormat>Προβολή στην οθόνη (4:3)</PresentationFormat>
  <Paragraphs>13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Πρότυπο σχεδίασης</vt:lpstr>
      </vt:variant>
      <vt:variant>
        <vt:i4>7</vt:i4>
      </vt:variant>
      <vt:variant>
        <vt:lpstr>Τίτλοι διαφανειών</vt:lpstr>
      </vt:variant>
      <vt:variant>
        <vt:i4>9</vt:i4>
      </vt:variant>
    </vt:vector>
  </HeadingPairs>
  <TitlesOfParts>
    <vt:vector size="22" baseType="lpstr">
      <vt:lpstr>Arial</vt:lpstr>
      <vt:lpstr>Corbel</vt:lpstr>
      <vt:lpstr>Wingdings 2</vt:lpstr>
      <vt:lpstr>Verdana</vt:lpstr>
      <vt:lpstr>Calibri</vt:lpstr>
      <vt:lpstr>Gill Sans MT</vt:lpstr>
      <vt:lpstr>Ηλιοστάσιο</vt:lpstr>
      <vt:lpstr>Ηλιοστάσιο</vt:lpstr>
      <vt:lpstr>Ηλιοστάσιο</vt:lpstr>
      <vt:lpstr>Ηλιοστάσιο</vt:lpstr>
      <vt:lpstr>Ηλιοστάσιο</vt:lpstr>
      <vt:lpstr>Ηλιοστάσιο</vt:lpstr>
      <vt:lpstr>Ηλιοστάσιο</vt:lpstr>
      <vt:lpstr>Cake with mastic</vt:lpstr>
      <vt:lpstr>Ingredients for cake:</vt:lpstr>
      <vt:lpstr>And…</vt:lpstr>
      <vt:lpstr>Instructions:</vt:lpstr>
      <vt:lpstr>Then, add the eggs…</vt:lpstr>
      <vt:lpstr>…the milk and the flour alternately and blend them.</vt:lpstr>
      <vt:lpstr>Butter the bottom and sides of a cake tin and pour the mixture in it…</vt:lpstr>
      <vt:lpstr>We are almost done ... All we have to do now is to bake our cake in the oven for about 45 minutes at 180 C!</vt:lpstr>
      <vt:lpstr>Take the cake out of the oven and enjoy eating it all!!!!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Cake with mastic</dc:title>
  <dc:creator>user</dc:creator>
  <cp:lastModifiedBy>3ο Γυμνάσιο Κορίνθου (SDK)</cp:lastModifiedBy>
  <cp:revision>42</cp:revision>
  <dcterms:created xsi:type="dcterms:W3CDTF">2015-10-03T15:15:58Z</dcterms:created>
  <dcterms:modified xsi:type="dcterms:W3CDTF">2015-11-30T11:06:12Z</dcterms:modified>
</cp:coreProperties>
</file>