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pPr/>
              <a:t>12/8/2015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6512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7765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303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417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7915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pPr/>
              <a:t>12/8/2015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75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pPr/>
              <a:t>12/8/2015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04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pPr/>
              <a:t>12/8/2015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355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pPr/>
              <a:t>12/8/2015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992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pPr/>
              <a:t>12/8/2015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7580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pPr/>
              <a:t>12/8/2015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1956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pPr/>
              <a:t>12/8/2015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xmlns="" val="27193548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COOKIES WITH TAHINI , honey and oat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smtClean="0"/>
              <a:t>OLYMPIA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03615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</a:t>
            </a:r>
            <a:r>
              <a:rPr lang="el-GR" dirty="0" smtClean="0"/>
              <a:t>: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100g Tahini</a:t>
            </a:r>
          </a:p>
          <a:p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 smtClean="0"/>
              <a:t>120</a:t>
            </a:r>
            <a:r>
              <a:rPr lang="en-US" dirty="0" smtClean="0"/>
              <a:t>g Honey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39" y="2627290"/>
            <a:ext cx="5074706" cy="374775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2746" y="2627290"/>
            <a:ext cx="4881094" cy="37477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9242292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Also…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120g oat</a:t>
            </a:r>
          </a:p>
          <a:p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 </a:t>
            </a:r>
            <a:r>
              <a:rPr lang="en-US" dirty="0" smtClean="0"/>
              <a:t>tablespoons </a:t>
            </a:r>
            <a:r>
              <a:rPr lang="en-US" dirty="0" smtClean="0"/>
              <a:t>of sesame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490" y="2550016"/>
            <a:ext cx="5154555" cy="368335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1686" y="2550016"/>
            <a:ext cx="5040790" cy="3683359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10603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91" y="367862"/>
            <a:ext cx="8370864" cy="3624590"/>
          </a:xfrm>
          <a:ln>
            <a:solidFill>
              <a:srgbClr val="00B0F0"/>
            </a:solidFill>
          </a:ln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43999" y="437882"/>
            <a:ext cx="2768959" cy="6040190"/>
          </a:xfrm>
        </p:spPr>
        <p:txBody>
          <a:bodyPr>
            <a:normAutofit fontScale="92500"/>
          </a:bodyPr>
          <a:lstStyle/>
          <a:p>
            <a:endParaRPr lang="en-US" sz="4000" dirty="0" smtClean="0"/>
          </a:p>
          <a:p>
            <a:r>
              <a:rPr lang="en-US" sz="4300" dirty="0" smtClean="0"/>
              <a:t>It will be a good idea if you add ½ </a:t>
            </a:r>
            <a:r>
              <a:rPr lang="en-US" sz="4300" dirty="0" smtClean="0"/>
              <a:t>teaspoon </a:t>
            </a:r>
            <a:r>
              <a:rPr lang="en-US" sz="4300" dirty="0" smtClean="0"/>
              <a:t>of cinnamon</a:t>
            </a:r>
            <a:endParaRPr lang="el-GR" sz="43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034" y="4246178"/>
            <a:ext cx="3850236" cy="261182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3766">
            <a:off x="3429662" y="4750191"/>
            <a:ext cx="2550020" cy="1177638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6617">
            <a:off x="5303598" y="2959189"/>
            <a:ext cx="2406530" cy="1494730"/>
          </a:xfrm>
          <a:prstGeom prst="rect">
            <a:avLst/>
          </a:prstGeom>
        </p:spPr>
      </p:pic>
      <p:sp>
        <p:nvSpPr>
          <p:cNvPr id="20" name="Ορθογώνιο 19"/>
          <p:cNvSpPr/>
          <p:nvPr/>
        </p:nvSpPr>
        <p:spPr>
          <a:xfrm rot="10800000" flipH="1" flipV="1">
            <a:off x="5898524" y="4792730"/>
            <a:ext cx="29235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These are all ingredients that we need.</a:t>
            </a:r>
          </a:p>
        </p:txBody>
      </p:sp>
    </p:spTree>
    <p:extLst>
      <p:ext uri="{BB962C8B-B14F-4D97-AF65-F5344CB8AC3E}">
        <p14:creationId xmlns:p14="http://schemas.microsoft.com/office/powerpoint/2010/main" xmlns="" val="1640035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02" r="12402"/>
          <a:stretch>
            <a:fillRect/>
          </a:stretch>
        </p:blipFill>
        <p:spPr>
          <a:xfrm>
            <a:off x="252249" y="188228"/>
            <a:ext cx="2680137" cy="2235173"/>
          </a:xfrm>
          <a:ln>
            <a:solidFill>
              <a:srgbClr val="00B0F0"/>
            </a:solidFill>
          </a:ln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309279" y="528033"/>
            <a:ext cx="2432304" cy="591140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Put</a:t>
            </a:r>
            <a:r>
              <a:rPr lang="en-US" sz="1800" dirty="0" smtClean="0"/>
              <a:t> </a:t>
            </a:r>
            <a:r>
              <a:rPr lang="en-US" sz="1800" dirty="0" smtClean="0"/>
              <a:t>the tahini , the honey , the oat , the sesame and the </a:t>
            </a:r>
            <a:r>
              <a:rPr lang="en-US" sz="1800" dirty="0" smtClean="0"/>
              <a:t>cinnamon in a bowl. </a:t>
            </a:r>
            <a:endParaRPr lang="en-US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Then, mix the ingredients with your hands</a:t>
            </a:r>
            <a:r>
              <a:rPr lang="en-US" sz="1800" dirty="0" smtClean="0"/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T</a:t>
            </a:r>
            <a:r>
              <a:rPr lang="en-US" sz="1800" dirty="0" smtClean="0"/>
              <a:t>ake </a:t>
            </a:r>
            <a:r>
              <a:rPr lang="en-US" sz="1800" dirty="0" smtClean="0"/>
              <a:t>a plastic food bag and </a:t>
            </a:r>
            <a:r>
              <a:rPr lang="en-US" sz="1800" dirty="0" smtClean="0"/>
              <a:t>put </a:t>
            </a:r>
            <a:r>
              <a:rPr lang="en-US" sz="1800" dirty="0" smtClean="0"/>
              <a:t>the mixture into the bag. </a:t>
            </a:r>
            <a:endParaRPr lang="el-GR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P</a:t>
            </a:r>
            <a:r>
              <a:rPr lang="en-US" sz="1800" dirty="0" smtClean="0"/>
              <a:t>ut </a:t>
            </a:r>
            <a:r>
              <a:rPr lang="en-US" sz="1800" dirty="0" smtClean="0"/>
              <a:t>it </a:t>
            </a:r>
            <a:r>
              <a:rPr lang="en-US" sz="1800" dirty="0" smtClean="0"/>
              <a:t>in the fridge for 5 -10 minutes.</a:t>
            </a:r>
            <a:endParaRPr lang="en-US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3794" y="232184"/>
            <a:ext cx="2548094" cy="213264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0228" y="169124"/>
            <a:ext cx="1882713" cy="217468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166" y="2728327"/>
            <a:ext cx="2848302" cy="242717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4303" y="2686285"/>
            <a:ext cx="4652235" cy="234204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70029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02" r="12402"/>
          <a:stretch>
            <a:fillRect/>
          </a:stretch>
        </p:blipFill>
        <p:spPr>
          <a:xfrm>
            <a:off x="420413" y="231227"/>
            <a:ext cx="3369291" cy="2060028"/>
          </a:xfrm>
          <a:ln>
            <a:solidFill>
              <a:srgbClr val="00B0F0"/>
            </a:solidFill>
          </a:ln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296400" y="463639"/>
            <a:ext cx="2432304" cy="591140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Preheat </a:t>
            </a:r>
            <a:r>
              <a:rPr lang="en-US" sz="2000" dirty="0"/>
              <a:t>the oven </a:t>
            </a:r>
            <a:r>
              <a:rPr lang="en-US" sz="2000" dirty="0" smtClean="0"/>
              <a:t>at</a:t>
            </a:r>
            <a:r>
              <a:rPr lang="en-US" sz="2000" dirty="0" smtClean="0"/>
              <a:t>180°C </a:t>
            </a:r>
            <a:r>
              <a:rPr lang="en-US" sz="2000" dirty="0" smtClean="0"/>
              <a:t>.</a:t>
            </a:r>
            <a:endParaRPr lang="el-GR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Then, take </a:t>
            </a:r>
            <a:r>
              <a:rPr lang="en-US" sz="2000" dirty="0" smtClean="0"/>
              <a:t>the mixture out</a:t>
            </a:r>
            <a:r>
              <a:rPr lang="el-GR" sz="2000" dirty="0" smtClean="0"/>
              <a:t> </a:t>
            </a:r>
            <a:r>
              <a:rPr lang="en-US" sz="2000" dirty="0" smtClean="0"/>
              <a:t>of  the fridge and </a:t>
            </a:r>
            <a:r>
              <a:rPr lang="en-US" sz="2000" dirty="0" smtClean="0"/>
              <a:t>cut </a:t>
            </a:r>
            <a:r>
              <a:rPr lang="en-US" sz="2000" dirty="0" smtClean="0"/>
              <a:t>it in small pieces.</a:t>
            </a:r>
            <a:endParaRPr lang="el-GR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Put the pieces on a baking tray lined with parchment paper</a:t>
            </a:r>
            <a:r>
              <a:rPr lang="el-GR" sz="2000" dirty="0" smtClean="0"/>
              <a:t>.</a:t>
            </a:r>
            <a:endParaRPr lang="el-GR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Bake the </a:t>
            </a:r>
            <a:r>
              <a:rPr lang="en-US" sz="2000" dirty="0" smtClean="0"/>
              <a:t>cookies </a:t>
            </a:r>
            <a:r>
              <a:rPr lang="en-US" sz="2000" dirty="0" smtClean="0"/>
              <a:t>for           10-15 </a:t>
            </a:r>
            <a:r>
              <a:rPr lang="en-US" sz="2000" dirty="0" smtClean="0"/>
              <a:t>minutes.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8627" y="178677"/>
            <a:ext cx="3307080" cy="21336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21" y="2918768"/>
            <a:ext cx="3752193" cy="289454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5109" y="2900856"/>
            <a:ext cx="3590918" cy="272632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07" r="14601"/>
          <a:stretch/>
        </p:blipFill>
        <p:spPr>
          <a:xfrm>
            <a:off x="3422808" y="5341180"/>
            <a:ext cx="1345039" cy="13176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1276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02" r="12402"/>
          <a:stretch>
            <a:fillRect/>
          </a:stretch>
        </p:blipFill>
        <p:spPr>
          <a:xfrm>
            <a:off x="252248" y="210205"/>
            <a:ext cx="4593022" cy="3297833"/>
          </a:xfrm>
          <a:ln>
            <a:solidFill>
              <a:srgbClr val="00B0F0"/>
            </a:solidFill>
          </a:ln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296400" y="463639"/>
            <a:ext cx="2432304" cy="582125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After 10-15 minutes </a:t>
            </a:r>
            <a:r>
              <a:rPr lang="en-US" sz="2400" dirty="0" smtClean="0"/>
              <a:t>take </a:t>
            </a:r>
            <a:r>
              <a:rPr lang="en-US" sz="2400" dirty="0" smtClean="0"/>
              <a:t>the cookies out of the oven.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The cookies are ready. Wait for 5-10 minutes to eat them.</a:t>
            </a:r>
            <a:endParaRPr lang="el-GR" sz="2400" dirty="0" smtClean="0"/>
          </a:p>
          <a:p>
            <a:r>
              <a:rPr lang="en-US" sz="2400" dirty="0"/>
              <a:t>Good appetite!</a:t>
            </a:r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809" y="1882915"/>
            <a:ext cx="1876941" cy="232957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9795" y="3836275"/>
            <a:ext cx="4592123" cy="2822027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0302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Try them…!!</a:t>
            </a:r>
            <a:endParaRPr lang="el-GR" sz="80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207" y="2331078"/>
            <a:ext cx="4066038" cy="2630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34910">
            <a:off x="6369177" y="2567177"/>
            <a:ext cx="4949860" cy="28759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59457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98</TotalTime>
  <Words>167</Words>
  <Application>Microsoft Office PowerPoint</Application>
  <PresentationFormat>Προσαρμογή</PresentationFormat>
  <Paragraphs>25</Paragraphs>
  <Slides>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9" baseType="lpstr">
      <vt:lpstr>Savon</vt:lpstr>
      <vt:lpstr>COOKIES WITH TAHINI , honey and oat</vt:lpstr>
      <vt:lpstr>Ingredients:</vt:lpstr>
      <vt:lpstr>Also…</vt:lpstr>
      <vt:lpstr>Διαφάνεια 4</vt:lpstr>
      <vt:lpstr>Διαφάνεια 5</vt:lpstr>
      <vt:lpstr>Διαφάνεια 6</vt:lpstr>
      <vt:lpstr>Διαφάνεια 7</vt:lpstr>
      <vt:lpstr>Try them…!!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COOKIES WITH TAHINI , honey and oats</dc:title>
  <dc:creator>Windows User</dc:creator>
  <cp:lastModifiedBy>user</cp:lastModifiedBy>
  <cp:revision>12</cp:revision>
  <dcterms:created xsi:type="dcterms:W3CDTF">2015-12-05T11:03:17Z</dcterms:created>
  <dcterms:modified xsi:type="dcterms:W3CDTF">2015-12-08T17:33:45Z</dcterms:modified>
</cp:coreProperties>
</file>