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36AC2-5EAC-4FF9-96CD-A625B05D3975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1A6A0-2D5F-4179-8C59-FB3C8DCB6DE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GLASS OF VEGETABLE OIL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1A6A0-2D5F-4179-8C59-FB3C8DCB6DE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 THE COD PIECES AND PUT IT IN A PAN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1A6A0-2D5F-4179-8C59-FB3C8DCB6DEF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Finally</a:t>
            </a:r>
            <a:r>
              <a:rPr lang="it-IT" dirty="0" smtClean="0"/>
              <a:t> the </a:t>
            </a:r>
            <a:r>
              <a:rPr lang="it-IT" dirty="0" err="1" smtClean="0"/>
              <a:t>bacalhau</a:t>
            </a:r>
            <a:r>
              <a:rPr lang="it-IT" dirty="0" smtClean="0"/>
              <a:t> á </a:t>
            </a:r>
            <a:r>
              <a:rPr lang="it-IT" dirty="0" err="1" smtClean="0"/>
              <a:t>brás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1A6A0-2D5F-4179-8C59-FB3C8DCB6DEF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10F34F-F52F-4EA5-B3B1-4B8225027990}" type="datetimeFigureOut">
              <a:rPr lang="it-IT" smtClean="0"/>
              <a:pPr/>
              <a:t>15/12/2015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F4ED02-B5BC-42D8-B2C5-7F3304E5433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05800" cy="3867476"/>
          </a:xfrm>
        </p:spPr>
        <p:txBody>
          <a:bodyPr/>
          <a:lstStyle/>
          <a:p>
            <a:r>
              <a:rPr lang="it-IT" sz="9600" dirty="0" smtClean="0"/>
              <a:t>BACALHAU </a:t>
            </a:r>
            <a:r>
              <a:rPr lang="it-IT" sz="9600" smtClean="0"/>
              <a:t>Á </a:t>
            </a:r>
            <a:r>
              <a:rPr lang="it-IT" sz="9600" smtClean="0"/>
              <a:t>GOMES DE SA’</a:t>
            </a:r>
            <a:endParaRPr lang="it-IT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/>
              <a:t>INGREDIENTS</a:t>
            </a:r>
            <a:endParaRPr lang="it-IT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1271254" cy="226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1907704" y="206084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 GLASS OF VEGETABLE OIL</a:t>
            </a:r>
            <a:endParaRPr lang="it-IT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068960"/>
            <a:ext cx="26942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 flipH="1">
            <a:off x="3275856" y="3501008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TWO ONIONS</a:t>
            </a:r>
            <a:endParaRPr lang="it-IT" sz="2800" dirty="0"/>
          </a:p>
        </p:txBody>
      </p:sp>
      <p:pic>
        <p:nvPicPr>
          <p:cNvPr id="1029" name="Picture 5" descr="http://thumbs.dreamstime.com/t/chiodo-di-garofano-di-aglio-fresco-isolato-su-priorit%C3%A0-bassa-bianca-15497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2286000" cy="1524001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2843808" y="5085184"/>
            <a:ext cx="3724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A CLOVE OF GARLIC</a:t>
            </a:r>
            <a:endParaRPr lang="it-IT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ale-f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1269752" cy="1587190"/>
          </a:xfrm>
        </p:spPr>
      </p:pic>
      <p:sp>
        <p:nvSpPr>
          <p:cNvPr id="5" name="Rettangolo 4"/>
          <p:cNvSpPr/>
          <p:nvPr/>
        </p:nvSpPr>
        <p:spPr>
          <a:xfrm>
            <a:off x="2411760" y="1124744"/>
            <a:ext cx="1440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SALT</a:t>
            </a:r>
            <a:endParaRPr lang="it-IT" sz="2800" dirty="0"/>
          </a:p>
        </p:txBody>
      </p:sp>
      <p:pic>
        <p:nvPicPr>
          <p:cNvPr id="17410" name="Picture 2" descr="Risultati immagini per immagini pepe n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16832"/>
            <a:ext cx="2466975" cy="1847851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347864" y="2564904"/>
            <a:ext cx="2768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BLACK PEPPER</a:t>
            </a:r>
            <a:endParaRPr lang="it-IT" sz="2800" dirty="0"/>
          </a:p>
        </p:txBody>
      </p:sp>
      <p:pic>
        <p:nvPicPr>
          <p:cNvPr id="17412" name="Picture 4" descr="http://www.riverflash.it/wordpress/wp-content/uploads/2013/08/prezzemolo-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3028958" cy="2304256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3779912" y="4653136"/>
            <a:ext cx="373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A SPRIG OF PARSLEY</a:t>
            </a:r>
            <a:endParaRPr lang="it-IT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nsalata-patate-scalog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865653" cy="1797546"/>
          </a:xfrm>
        </p:spPr>
      </p:pic>
      <p:sp>
        <p:nvSpPr>
          <p:cNvPr id="5" name="Rettangolo 4"/>
          <p:cNvSpPr/>
          <p:nvPr/>
        </p:nvSpPr>
        <p:spPr>
          <a:xfrm>
            <a:off x="3491880" y="1052736"/>
            <a:ext cx="4660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500 GRAMS OF POTATOES</a:t>
            </a:r>
            <a:endParaRPr lang="it-IT" sz="2800" dirty="0"/>
          </a:p>
        </p:txBody>
      </p:sp>
      <p:pic>
        <p:nvPicPr>
          <p:cNvPr id="18434" name="Picture 2" descr="http://www.cakemania.it/wp-content/uploads/2013/02/u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2382809" cy="1883909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4427984" y="3140968"/>
            <a:ext cx="1477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4 EGGS</a:t>
            </a:r>
            <a:endParaRPr lang="it-IT" sz="2800" dirty="0"/>
          </a:p>
        </p:txBody>
      </p:sp>
      <p:pic>
        <p:nvPicPr>
          <p:cNvPr id="18436" name="Picture 4" descr="https://encrypted-tbn0.gstatic.com/images?q=tbn:ANd9GcQzBR229ehr_7_y-UbitiQvAw8NyWJvxaG4XdbYIvNL_JV3KTv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1619250" cy="2828925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2555776" y="4869160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600 ml </a:t>
            </a:r>
            <a:r>
              <a:rPr lang="it-IT" sz="2800" dirty="0" err="1" smtClean="0"/>
              <a:t>of</a:t>
            </a:r>
            <a:r>
              <a:rPr lang="it-IT" sz="2800" dirty="0" smtClean="0"/>
              <a:t> milk</a:t>
            </a:r>
            <a:endParaRPr lang="it-IT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19olivene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2664296" cy="1576375"/>
          </a:xfrm>
        </p:spPr>
      </p:pic>
      <p:sp>
        <p:nvSpPr>
          <p:cNvPr id="5" name="Rettangolo 4"/>
          <p:cNvSpPr/>
          <p:nvPr/>
        </p:nvSpPr>
        <p:spPr>
          <a:xfrm>
            <a:off x="3347864" y="980728"/>
            <a:ext cx="2761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BLACK OLIVES</a:t>
            </a:r>
            <a:endParaRPr lang="it-IT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3079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683568" y="299695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400 GRAMS OF BACALHAU</a:t>
            </a:r>
            <a:endParaRPr lang="it-IT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METHOD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079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923928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CUT  THE COD PIECES AND PUT  THEM IN A PAN;</a:t>
            </a:r>
            <a:endParaRPr lang="it-I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45024"/>
            <a:ext cx="3111740" cy="174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539552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ADD TO BACALHAU  ONION SLICED AND FRY INTO THE OIL;</a:t>
            </a:r>
            <a:endParaRPr lang="it-IT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82258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635896" y="980728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PUT THE POTATOES CUT IN A PAN;</a:t>
            </a:r>
            <a:endParaRPr lang="it-IT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2840868" cy="15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611560" y="2708920"/>
            <a:ext cx="5026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SEASON WITH SALT AND PEPPER,</a:t>
            </a:r>
          </a:p>
          <a:p>
            <a:r>
              <a:rPr lang="it-IT" sz="2400" dirty="0" smtClean="0"/>
              <a:t>ADD THE BACALHAU</a:t>
            </a:r>
            <a:endParaRPr lang="it-IT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320748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4283968" y="4725144"/>
            <a:ext cx="2888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/>
              <a:t>PUT IN THE OVEN</a:t>
            </a:r>
            <a:endParaRPr lang="it-IT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590177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899592" y="472514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 smtClean="0"/>
              <a:t>THE BACALHAU Á BRÁS IS READY.</a:t>
            </a:r>
            <a:endParaRPr lang="it-IT" sz="4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115</Words>
  <Application>Microsoft Office PowerPoint</Application>
  <PresentationFormat>Presentazione su schermo (4:3)</PresentationFormat>
  <Paragraphs>27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Carta</vt:lpstr>
      <vt:lpstr>BACALHAU Á GOMES DE SA’</vt:lpstr>
      <vt:lpstr>INGREDIENTS</vt:lpstr>
      <vt:lpstr>Diapositiva 3</vt:lpstr>
      <vt:lpstr>Diapositiva 4</vt:lpstr>
      <vt:lpstr>Diapositiva 5</vt:lpstr>
      <vt:lpstr>METHOD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BACALHAU Á BRÁS</dc:title>
  <dc:creator>antonino amaretti</dc:creator>
  <cp:lastModifiedBy>utente</cp:lastModifiedBy>
  <cp:revision>11</cp:revision>
  <dcterms:created xsi:type="dcterms:W3CDTF">2015-12-14T17:51:04Z</dcterms:created>
  <dcterms:modified xsi:type="dcterms:W3CDTF">2015-12-15T17:30:58Z</dcterms:modified>
</cp:coreProperties>
</file>