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8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4039FE-A227-4583-BF92-45DD44BE27A1}" type="datetimeFigureOut">
              <a:rPr lang="es-ES" smtClean="0"/>
              <a:pPr/>
              <a:t>14/1/16</a:t>
            </a:fld>
            <a:endParaRPr lang="es-ES"/>
          </a:p>
        </p:txBody>
      </p:sp>
      <p:sp>
        <p:nvSpPr>
          <p:cNvPr id="20" name="Marcador de pie de pá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091E73-6D57-49FB-BECE-DB8CDB30B257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4039FE-A227-4583-BF92-45DD44BE27A1}" type="datetimeFigureOut">
              <a:rPr lang="es-ES" smtClean="0"/>
              <a:pPr/>
              <a:t>14/1/16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091E73-6D57-49FB-BECE-DB8CDB30B257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4039FE-A227-4583-BF92-45DD44BE27A1}" type="datetimeFigureOut">
              <a:rPr lang="es-ES" smtClean="0"/>
              <a:pPr/>
              <a:t>14/1/16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091E73-6D57-49FB-BECE-DB8CDB30B257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4039FE-A227-4583-BF92-45DD44BE27A1}" type="datetimeFigureOut">
              <a:rPr lang="es-ES" smtClean="0"/>
              <a:pPr/>
              <a:t>14/1/16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091E73-6D57-49FB-BECE-DB8CDB30B257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4039FE-A227-4583-BF92-45DD44BE27A1}" type="datetimeFigureOut">
              <a:rPr lang="es-ES" smtClean="0"/>
              <a:pPr/>
              <a:t>14/1/16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091E73-6D57-49FB-BECE-DB8CDB30B257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10" name="Rectá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4039FE-A227-4583-BF92-45DD44BE27A1}" type="datetimeFigureOut">
              <a:rPr lang="es-ES" smtClean="0"/>
              <a:pPr/>
              <a:t>14/1/16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091E73-6D57-49FB-BECE-DB8CDB30B257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4039FE-A227-4583-BF92-45DD44BE27A1}" type="datetimeFigureOut">
              <a:rPr lang="es-ES" smtClean="0"/>
              <a:pPr/>
              <a:t>14/1/16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091E73-6D57-49FB-BECE-DB8CDB30B257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4039FE-A227-4583-BF92-45DD44BE27A1}" type="datetimeFigureOut">
              <a:rPr lang="es-ES" smtClean="0"/>
              <a:pPr/>
              <a:t>14/1/16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091E73-6D57-49FB-BECE-DB8CDB30B257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4039FE-A227-4583-BF92-45DD44BE27A1}" type="datetimeFigureOut">
              <a:rPr lang="es-ES" smtClean="0"/>
              <a:pPr/>
              <a:t>14/1/16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091E73-6D57-49FB-BECE-DB8CDB30B257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6" name="Rectá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4039FE-A227-4583-BF92-45DD44BE27A1}" type="datetimeFigureOut">
              <a:rPr lang="es-ES" smtClean="0"/>
              <a:pPr/>
              <a:t>14/1/16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091E73-6D57-49FB-BECE-DB8CDB30B257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4039FE-A227-4583-BF92-45DD44BE27A1}" type="datetimeFigureOut">
              <a:rPr lang="es-ES" smtClean="0"/>
              <a:pPr/>
              <a:t>14/1/16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091E73-6D57-49FB-BECE-DB8CDB30B257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_tradnl" smtClean="0"/>
              <a:t>Arrastre la imagen al marcador de posición o haga clic en el icono para agregar</a:t>
            </a:r>
            <a:endParaRPr kumimoji="0" lang="en-US" dirty="0"/>
          </a:p>
        </p:txBody>
      </p:sp>
      <p:sp>
        <p:nvSpPr>
          <p:cNvPr id="9" name="Proce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cula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i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á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 lang="en-US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54039FE-A227-4583-BF92-45DD44BE27A1}" type="datetimeFigureOut">
              <a:rPr lang="es-ES" smtClean="0"/>
              <a:pPr/>
              <a:t>14/1/16</a:t>
            </a:fld>
            <a:endParaRPr lang="es-E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7091E73-6D57-49FB-BECE-DB8CDB30B257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15" name="Rectá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TANGERINE MUFFINS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844824"/>
            <a:ext cx="6317952" cy="371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388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47664" y="704088"/>
            <a:ext cx="7139136" cy="1143000"/>
          </a:xfrm>
        </p:spPr>
        <p:txBody>
          <a:bodyPr/>
          <a:lstStyle/>
          <a:p>
            <a:r>
              <a:rPr lang="es-ES" dirty="0" err="1" smtClean="0">
                <a:latin typeface="Algerian" pitchFamily="82" charset="0"/>
              </a:rPr>
              <a:t>Tangerine</a:t>
            </a:r>
            <a:r>
              <a:rPr lang="es-ES" dirty="0" smtClean="0">
                <a:latin typeface="Algerian" pitchFamily="82" charset="0"/>
              </a:rPr>
              <a:t> </a:t>
            </a:r>
            <a:r>
              <a:rPr lang="es-ES" dirty="0" err="1" smtClean="0">
                <a:latin typeface="Algerian" pitchFamily="82" charset="0"/>
              </a:rPr>
              <a:t>muffins</a:t>
            </a:r>
            <a:endParaRPr lang="es-ES" dirty="0"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sz="1800" dirty="0" err="1" smtClean="0"/>
              <a:t>This</a:t>
            </a:r>
            <a:r>
              <a:rPr lang="es-ES" sz="1800" dirty="0" smtClean="0"/>
              <a:t> </a:t>
            </a:r>
            <a:r>
              <a:rPr lang="es-ES" sz="1800" dirty="0" err="1" smtClean="0"/>
              <a:t>recipe</a:t>
            </a:r>
            <a:r>
              <a:rPr lang="es-ES" sz="1800" dirty="0" smtClean="0"/>
              <a:t> </a:t>
            </a:r>
            <a:r>
              <a:rPr lang="es-ES" sz="1800" dirty="0" err="1" smtClean="0"/>
              <a:t>is</a:t>
            </a:r>
            <a:r>
              <a:rPr lang="es-ES" sz="1800" dirty="0" smtClean="0"/>
              <a:t> </a:t>
            </a:r>
            <a:r>
              <a:rPr lang="es-ES" sz="1800" dirty="0" err="1" smtClean="0"/>
              <a:t>very</a:t>
            </a:r>
            <a:r>
              <a:rPr lang="es-ES" sz="1800" dirty="0" smtClean="0"/>
              <a:t> </a:t>
            </a:r>
            <a:r>
              <a:rPr lang="es-ES" sz="1800" dirty="0" err="1" smtClean="0"/>
              <a:t>quick</a:t>
            </a:r>
            <a:r>
              <a:rPr lang="es-ES" sz="1800" dirty="0" smtClean="0"/>
              <a:t> </a:t>
            </a:r>
            <a:r>
              <a:rPr lang="es-ES" sz="1800" dirty="0" err="1" smtClean="0"/>
              <a:t>to</a:t>
            </a:r>
            <a:r>
              <a:rPr lang="es-ES" sz="1800" dirty="0" smtClean="0"/>
              <a:t> </a:t>
            </a:r>
            <a:r>
              <a:rPr lang="es-ES" sz="1800" dirty="0" err="1" smtClean="0"/>
              <a:t>make</a:t>
            </a:r>
            <a:r>
              <a:rPr lang="is-IS" sz="1800" dirty="0" smtClean="0"/>
              <a:t>…</a:t>
            </a:r>
            <a:endParaRPr lang="es-ES" sz="1800" dirty="0" smtClean="0"/>
          </a:p>
          <a:p>
            <a:r>
              <a:rPr lang="es-ES" sz="1800" dirty="0" smtClean="0"/>
              <a:t> </a:t>
            </a:r>
            <a:r>
              <a:rPr lang="es-ES" sz="1800" dirty="0" err="1" smtClean="0"/>
              <a:t>Ingredients</a:t>
            </a:r>
            <a:r>
              <a:rPr lang="es-ES" sz="1800" dirty="0" smtClean="0"/>
              <a:t>:</a:t>
            </a:r>
          </a:p>
          <a:p>
            <a:r>
              <a:rPr lang="es-ES" sz="1800" dirty="0" smtClean="0"/>
              <a:t>2 </a:t>
            </a:r>
            <a:r>
              <a:rPr lang="es-ES" sz="1800" dirty="0" err="1" smtClean="0"/>
              <a:t>tangerines</a:t>
            </a:r>
            <a:r>
              <a:rPr lang="es-ES" sz="1800" dirty="0" smtClean="0"/>
              <a:t> (</a:t>
            </a:r>
            <a:r>
              <a:rPr lang="es-ES" sz="1800" dirty="0" err="1" smtClean="0"/>
              <a:t>one</a:t>
            </a:r>
            <a:r>
              <a:rPr lang="es-ES" sz="1800" dirty="0" smtClean="0"/>
              <a:t> </a:t>
            </a:r>
            <a:r>
              <a:rPr lang="es-ES" sz="1800" dirty="0" err="1" smtClean="0"/>
              <a:t>with</a:t>
            </a:r>
            <a:r>
              <a:rPr lang="es-ES" sz="1800" dirty="0" smtClean="0"/>
              <a:t> </a:t>
            </a:r>
            <a:r>
              <a:rPr lang="es-ES" sz="1800" dirty="0" err="1" smtClean="0"/>
              <a:t>bare</a:t>
            </a:r>
            <a:r>
              <a:rPr lang="es-ES" sz="1800" dirty="0" smtClean="0"/>
              <a:t> </a:t>
            </a:r>
            <a:r>
              <a:rPr lang="es-ES" sz="1800" dirty="0" err="1" smtClean="0"/>
              <a:t>skin</a:t>
            </a:r>
            <a:r>
              <a:rPr lang="es-ES" sz="1800" dirty="0" smtClean="0"/>
              <a:t>) </a:t>
            </a:r>
            <a:endParaRPr lang="es-ES" sz="1800" dirty="0" smtClean="0"/>
          </a:p>
          <a:p>
            <a:r>
              <a:rPr lang="es-ES" sz="1800" dirty="0" smtClean="0"/>
              <a:t>2 </a:t>
            </a:r>
            <a:r>
              <a:rPr lang="es-ES" sz="1800" dirty="0" err="1" smtClean="0"/>
              <a:t>Eggs</a:t>
            </a:r>
            <a:r>
              <a:rPr lang="es-ES" sz="1800" dirty="0" smtClean="0"/>
              <a:t> </a:t>
            </a:r>
          </a:p>
          <a:p>
            <a:r>
              <a:rPr lang="es-ES" sz="1800" dirty="0" err="1" smtClean="0"/>
              <a:t>Sugar</a:t>
            </a:r>
            <a:r>
              <a:rPr lang="es-ES" sz="1800" dirty="0" smtClean="0"/>
              <a:t> 250 g </a:t>
            </a:r>
          </a:p>
          <a:p>
            <a:r>
              <a:rPr lang="es-ES" sz="1800" dirty="0" smtClean="0"/>
              <a:t>100 g </a:t>
            </a:r>
            <a:r>
              <a:rPr lang="es-ES" sz="1800" dirty="0" err="1" smtClean="0"/>
              <a:t>Sunflower</a:t>
            </a:r>
            <a:r>
              <a:rPr lang="es-ES" sz="1800" dirty="0" smtClean="0"/>
              <a:t> </a:t>
            </a:r>
            <a:r>
              <a:rPr lang="es-ES" sz="1800" dirty="0" err="1" smtClean="0"/>
              <a:t>oil</a:t>
            </a:r>
            <a:r>
              <a:rPr lang="es-ES" sz="1800" dirty="0" smtClean="0"/>
              <a:t> </a:t>
            </a:r>
          </a:p>
          <a:p>
            <a:r>
              <a:rPr lang="es-ES" sz="1800" dirty="0" smtClean="0"/>
              <a:t>220 g </a:t>
            </a:r>
            <a:r>
              <a:rPr lang="es-ES" sz="1800" dirty="0" err="1" smtClean="0"/>
              <a:t>flour</a:t>
            </a:r>
            <a:r>
              <a:rPr lang="es-ES" sz="1800" dirty="0" smtClean="0"/>
              <a:t> </a:t>
            </a:r>
          </a:p>
          <a:p>
            <a:r>
              <a:rPr lang="es-ES" sz="1800" dirty="0" smtClean="0"/>
              <a:t>2 </a:t>
            </a:r>
            <a:r>
              <a:rPr lang="es-ES" sz="1800" dirty="0" err="1" smtClean="0"/>
              <a:t>teapoons</a:t>
            </a:r>
            <a:r>
              <a:rPr lang="es-ES" sz="1800" dirty="0" smtClean="0"/>
              <a:t> </a:t>
            </a:r>
            <a:r>
              <a:rPr lang="es-ES" sz="1800" dirty="0" err="1" smtClean="0"/>
              <a:t>vanilla</a:t>
            </a:r>
            <a:r>
              <a:rPr lang="es-ES" sz="1800" dirty="0" smtClean="0"/>
              <a:t> </a:t>
            </a:r>
            <a:r>
              <a:rPr lang="es-ES" sz="1800" dirty="0" err="1" smtClean="0"/>
              <a:t>liquid</a:t>
            </a:r>
            <a:endParaRPr lang="es-ES" sz="1800" dirty="0" smtClean="0"/>
          </a:p>
          <a:p>
            <a:r>
              <a:rPr lang="es-ES" sz="1800" dirty="0" smtClean="0"/>
              <a:t>Chocolate </a:t>
            </a:r>
            <a:r>
              <a:rPr lang="es-ES" sz="1800" dirty="0" smtClean="0"/>
              <a:t>chips </a:t>
            </a:r>
            <a:r>
              <a:rPr lang="es-ES" sz="1800" dirty="0" smtClean="0"/>
              <a:t>(</a:t>
            </a:r>
            <a:r>
              <a:rPr lang="es-ES" sz="1800" dirty="0" err="1" smtClean="0"/>
              <a:t>This</a:t>
            </a:r>
            <a:r>
              <a:rPr lang="es-ES" sz="1800" dirty="0" smtClean="0"/>
              <a:t> </a:t>
            </a:r>
            <a:r>
              <a:rPr lang="es-ES" sz="1800" dirty="0" err="1" smtClean="0"/>
              <a:t>is</a:t>
            </a:r>
            <a:r>
              <a:rPr lang="es-ES" sz="1800" dirty="0" smtClean="0"/>
              <a:t> </a:t>
            </a:r>
            <a:r>
              <a:rPr lang="es-ES" sz="1800" dirty="0" err="1" smtClean="0"/>
              <a:t>optional</a:t>
            </a:r>
            <a:r>
              <a:rPr lang="es-ES" sz="1800" dirty="0" smtClean="0"/>
              <a:t> ).</a:t>
            </a:r>
          </a:p>
          <a:p>
            <a:endParaRPr lang="es-ES" sz="1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Crush two tangerines in a </a:t>
            </a:r>
            <a:r>
              <a:rPr lang="en-US" dirty="0" smtClean="0"/>
              <a:t>blender. Add the rest of the ingredients.</a:t>
            </a:r>
          </a:p>
          <a:p>
            <a:r>
              <a:rPr lang="en-US" dirty="0" smtClean="0"/>
              <a:t>Beat </a:t>
            </a:r>
            <a:r>
              <a:rPr lang="en-US" dirty="0" smtClean="0"/>
              <a:t>well and pour </a:t>
            </a:r>
            <a:r>
              <a:rPr lang="en-US" dirty="0" smtClean="0"/>
              <a:t>into small </a:t>
            </a:r>
            <a:r>
              <a:rPr lang="en-US" dirty="0" err="1" smtClean="0"/>
              <a:t>moulds</a:t>
            </a:r>
            <a:r>
              <a:rPr lang="en-US" dirty="0" smtClean="0"/>
              <a:t>. </a:t>
            </a:r>
            <a:r>
              <a:rPr lang="en-US" dirty="0" smtClean="0"/>
              <a:t>Add</a:t>
            </a:r>
            <a:r>
              <a:rPr lang="en-US" dirty="0" smtClean="0"/>
              <a:t> </a:t>
            </a:r>
            <a:r>
              <a:rPr lang="en-US" dirty="0" smtClean="0"/>
              <a:t>chocolate </a:t>
            </a:r>
            <a:r>
              <a:rPr lang="en-US" dirty="0" smtClean="0"/>
              <a:t>chips </a:t>
            </a:r>
            <a:r>
              <a:rPr lang="en-US" dirty="0" smtClean="0"/>
              <a:t>or </a:t>
            </a:r>
            <a:r>
              <a:rPr lang="en-US" dirty="0" smtClean="0"/>
              <a:t>apple.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Bake 15 </a:t>
            </a:r>
            <a:r>
              <a:rPr lang="en-US" dirty="0" smtClean="0"/>
              <a:t>-17 </a:t>
            </a:r>
            <a:r>
              <a:rPr lang="en-US" dirty="0" smtClean="0"/>
              <a:t>minutes. </a:t>
            </a:r>
          </a:p>
          <a:p>
            <a:r>
              <a:rPr lang="en-US" dirty="0" smtClean="0"/>
              <a:t>Sprinkle </a:t>
            </a:r>
            <a:r>
              <a:rPr lang="en-US" dirty="0" smtClean="0"/>
              <a:t>sugar over </a:t>
            </a:r>
            <a:r>
              <a:rPr lang="en-US" dirty="0" smtClean="0"/>
              <a:t>the muffins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Delicious!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Solsticio.thmx</Template>
  <TotalTime>37</TotalTime>
  <Words>50</Words>
  <Application>Microsoft Macintosh PowerPoint</Application>
  <PresentationFormat>Presentación en pantalla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Solsticio</vt:lpstr>
      <vt:lpstr>TANGERINE MUFFINS</vt:lpstr>
      <vt:lpstr>Tangerine muffins</vt:lpstr>
      <vt:lpstr>Steps: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Alumno</dc:creator>
  <cp:lastModifiedBy>Sonia Ruiz García</cp:lastModifiedBy>
  <cp:revision>8</cp:revision>
  <dcterms:created xsi:type="dcterms:W3CDTF">2015-12-16T14:10:11Z</dcterms:created>
  <dcterms:modified xsi:type="dcterms:W3CDTF">2016-01-14T18:16:50Z</dcterms:modified>
</cp:coreProperties>
</file>