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79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1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23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34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2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46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07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23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8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8E44B-18B0-4271-8C82-C214D421FD3D}" type="datetimeFigureOut">
              <a:rPr lang="tr-TR" smtClean="0"/>
              <a:t>30.07.2015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D255-0024-4F5B-A9DF-B97C8B1F4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2A SINIFI - ALMANCA ŞARKI - ALLE VÖGEL SIND SCHON DA.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MATERYALLAER BÖLÜMÜNE EKLENEN SES DOYASIDIR.</a:t>
            </a:r>
            <a:endParaRPr lang="tr-TR" dirty="0"/>
          </a:p>
        </p:txBody>
      </p:sp>
      <p:pic>
        <p:nvPicPr>
          <p:cNvPr id="4" name="2A SINIFI - ALMANCA ŞARKI - ALLE VÖGEL SIND SCHON DA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9907" y="1335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Geniş ekran</PresentationFormat>
  <Paragraphs>2</Paragraphs>
  <Slides>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2A SINIFI - ALMANCA ŞARKI - ALLE VÖGEL SIND SCHON DA.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 SINIFI - ALMANCA ŞARKI - ALLE VÖGEL SIND SCHON DA.</dc:title>
  <dc:creator>Ismail Aldemir</dc:creator>
  <cp:lastModifiedBy>Ismail Aldemir</cp:lastModifiedBy>
  <cp:revision>1</cp:revision>
  <dcterms:created xsi:type="dcterms:W3CDTF">2015-07-30T19:46:12Z</dcterms:created>
  <dcterms:modified xsi:type="dcterms:W3CDTF">2015-07-30T19:46:45Z</dcterms:modified>
</cp:coreProperties>
</file>