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E47BBF8-B8C9-442F-BEAC-16B145D47E9A}"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B420B-F2A1-4631-8EB4-752F98908E0A}"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7BBF8-B8C9-442F-BEAC-16B145D47E9A}"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B420B-F2A1-4631-8EB4-752F98908E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7BBF8-B8C9-442F-BEAC-16B145D47E9A}"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B420B-F2A1-4631-8EB4-752F98908E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7BBF8-B8C9-442F-BEAC-16B145D47E9A}"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B420B-F2A1-4631-8EB4-752F98908E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CE47BBF8-B8C9-442F-BEAC-16B145D47E9A}" type="datetimeFigureOut">
              <a:rPr lang="en-US" smtClean="0"/>
              <a:t>6/19/2018</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008B420B-F2A1-4631-8EB4-752F98908E0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47BBF8-B8C9-442F-BEAC-16B145D47E9A}"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8B420B-F2A1-4631-8EB4-752F98908E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47BBF8-B8C9-442F-BEAC-16B145D47E9A}" type="datetimeFigureOut">
              <a:rPr lang="en-US" smtClean="0"/>
              <a:t>6/19/2018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8B420B-F2A1-4631-8EB4-752F98908E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47BBF8-B8C9-442F-BEAC-16B145D47E9A}" type="datetimeFigureOut">
              <a:rPr lang="en-US" smtClean="0"/>
              <a:t>6/19/2018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8B420B-F2A1-4631-8EB4-752F98908E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7BBF8-B8C9-442F-BEAC-16B145D47E9A}" type="datetimeFigureOut">
              <a:rPr lang="en-US" smtClean="0"/>
              <a:t>6/19/2018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8B420B-F2A1-4631-8EB4-752F98908E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47BBF8-B8C9-442F-BEAC-16B145D47E9A}"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8B420B-F2A1-4631-8EB4-752F98908E0A}"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CE47BBF8-B8C9-442F-BEAC-16B145D47E9A}"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8B420B-F2A1-4631-8EB4-752F98908E0A}"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E47BBF8-B8C9-442F-BEAC-16B145D47E9A}" type="datetimeFigureOut">
              <a:rPr lang="en-US" smtClean="0"/>
              <a:t>6/19/2018</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08B420B-F2A1-4631-8EB4-752F98908E0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3-eu-west-1.amazonaws.com/lowres-picturecabinet.com/43/main/11/89944.jpg" TargetMode="External"/><Relationship Id="rId2" Type="http://schemas.openxmlformats.org/officeDocument/2006/relationships/hyperlink" Target="https://www.biografija.org/wp-content/uploads/2016/09/mihajlo-idvorski-pupin-642x336.jpg" TargetMode="External"/><Relationship Id="rId1" Type="http://schemas.openxmlformats.org/officeDocument/2006/relationships/slideLayout" Target="../slideLayouts/slideLayout2.xml"/><Relationship Id="rId4" Type="http://schemas.openxmlformats.org/officeDocument/2006/relationships/hyperlink" Target="https://en.wikipedia.org/wiki/Mihajlo_Pup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470025"/>
          </a:xfrm>
        </p:spPr>
        <p:txBody>
          <a:bodyPr/>
          <a:lstStyle/>
          <a:p>
            <a:r>
              <a:rPr lang="en-US" dirty="0" err="1" smtClean="0"/>
              <a:t>Mihajlo</a:t>
            </a:r>
            <a:r>
              <a:rPr lang="en-US" dirty="0" smtClean="0"/>
              <a:t> Pupin</a:t>
            </a:r>
            <a:endParaRPr lang="en-US" dirty="0"/>
          </a:p>
        </p:txBody>
      </p:sp>
      <p:sp>
        <p:nvSpPr>
          <p:cNvPr id="3" name="Subtitle 2"/>
          <p:cNvSpPr>
            <a:spLocks noGrp="1"/>
          </p:cNvSpPr>
          <p:nvPr>
            <p:ph type="subTitle" idx="1"/>
          </p:nvPr>
        </p:nvSpPr>
        <p:spPr>
          <a:xfrm>
            <a:off x="228600" y="1905000"/>
            <a:ext cx="8686800" cy="4724400"/>
          </a:xfrm>
        </p:spPr>
        <p:txBody>
          <a:bodyPr/>
          <a:lstStyle/>
          <a:p>
            <a:r>
              <a:rPr lang="en-US" b="1" dirty="0" err="1"/>
              <a:t>Mihajlo</a:t>
            </a:r>
            <a:r>
              <a:rPr lang="en-US" b="1" dirty="0"/>
              <a:t> </a:t>
            </a:r>
            <a:r>
              <a:rPr lang="en-US" b="1" dirty="0" err="1"/>
              <a:t>Idvorski</a:t>
            </a:r>
            <a:r>
              <a:rPr lang="en-US" b="1" dirty="0"/>
              <a:t> </a:t>
            </a:r>
            <a:r>
              <a:rPr lang="en-US" b="1" dirty="0" smtClean="0"/>
              <a:t>Pupin</a:t>
            </a:r>
            <a:r>
              <a:rPr lang="en-US" dirty="0"/>
              <a:t> </a:t>
            </a:r>
            <a:r>
              <a:rPr lang="en-US" dirty="0" smtClean="0"/>
              <a:t> (4 </a:t>
            </a:r>
            <a:r>
              <a:rPr lang="en-US" dirty="0"/>
              <a:t>October 1858 – 12 March 1935), also known as </a:t>
            </a:r>
            <a:r>
              <a:rPr lang="en-US" b="1" dirty="0"/>
              <a:t>Michael I. Pupin</a:t>
            </a:r>
            <a:r>
              <a:rPr lang="en-US" dirty="0"/>
              <a:t> was a Serbian American physicist and physical chemist.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048000"/>
            <a:ext cx="7543800" cy="3581400"/>
          </a:xfrm>
          <a:prstGeom prst="rect">
            <a:avLst/>
          </a:prstGeom>
        </p:spPr>
      </p:pic>
    </p:spTree>
    <p:extLst>
      <p:ext uri="{BB962C8B-B14F-4D97-AF65-F5344CB8AC3E}">
        <p14:creationId xmlns:p14="http://schemas.microsoft.com/office/powerpoint/2010/main" val="2691128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914400"/>
          </a:xfrm>
        </p:spPr>
        <p:txBody>
          <a:bodyPr/>
          <a:lstStyle/>
          <a:p>
            <a:r>
              <a:rPr lang="en-US" dirty="0" smtClean="0"/>
              <a:t>About his life</a:t>
            </a:r>
            <a:endParaRPr lang="en-US" dirty="0"/>
          </a:p>
        </p:txBody>
      </p:sp>
      <p:sp>
        <p:nvSpPr>
          <p:cNvPr id="3" name="Content Placeholder 2"/>
          <p:cNvSpPr>
            <a:spLocks noGrp="1"/>
          </p:cNvSpPr>
          <p:nvPr>
            <p:ph idx="1"/>
          </p:nvPr>
        </p:nvSpPr>
        <p:spPr>
          <a:xfrm>
            <a:off x="304800" y="1143000"/>
            <a:ext cx="8610600" cy="5410200"/>
          </a:xfrm>
        </p:spPr>
        <p:txBody>
          <a:bodyPr/>
          <a:lstStyle/>
          <a:p>
            <a:r>
              <a:rPr lang="en-US" dirty="0"/>
              <a:t>Pupin is best known for his numerous patents, including a means of greatly extending the range of long-distance telephone communication by placing loading coils (of wire) at predetermined intervals along the transmitting wire (known as "</a:t>
            </a:r>
            <a:r>
              <a:rPr lang="en-US" dirty="0" err="1"/>
              <a:t>pupinization</a:t>
            </a:r>
            <a:r>
              <a:rPr lang="en-US" dirty="0"/>
              <a:t>"). Pupin was a founding member of National Advisory Committee for Aeronautics (NACA) on 3 March 1915, which later became NASA. In 1924, he won a Pulitzer Prize for his autobiography.</a:t>
            </a:r>
          </a:p>
          <a:p>
            <a:endParaRPr lang="en-US" dirty="0"/>
          </a:p>
        </p:txBody>
      </p:sp>
    </p:spTree>
    <p:extLst>
      <p:ext uri="{BB962C8B-B14F-4D97-AF65-F5344CB8AC3E}">
        <p14:creationId xmlns:p14="http://schemas.microsoft.com/office/powerpoint/2010/main" val="254173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lstStyle/>
          <a:p>
            <a:r>
              <a:rPr lang="en-US" dirty="0"/>
              <a:t>Pupin was elected president or vice-president of the highest scientific and technical institutions, such as the American Institute of Electrical Engineers, the New York Academy of Sciences, the Radio Institute of America, and the American Association for the Advancement of Science. He was also a honorary consul of Serbia in the USA from 1912 to 1920.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514600"/>
            <a:ext cx="5410200" cy="3810000"/>
          </a:xfrm>
          <a:prstGeom prst="rect">
            <a:avLst/>
          </a:prstGeom>
        </p:spPr>
      </p:pic>
    </p:spTree>
    <p:extLst>
      <p:ext uri="{BB962C8B-B14F-4D97-AF65-F5344CB8AC3E}">
        <p14:creationId xmlns:p14="http://schemas.microsoft.com/office/powerpoint/2010/main" val="206771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r>
              <a:rPr lang="en-US" dirty="0"/>
              <a:t>Image Source: </a:t>
            </a:r>
            <a:r>
              <a:rPr lang="en-US" u="sng" dirty="0">
                <a:hlinkClick r:id="rId2"/>
              </a:rPr>
              <a:t>https://www.biografija.org/wp-content/uploads/2016/09/mihajlo-idvorski-pupin-642x336.jpg</a:t>
            </a:r>
            <a:endParaRPr lang="en-US" dirty="0"/>
          </a:p>
          <a:p>
            <a:r>
              <a:rPr lang="en-US" dirty="0" smtClean="0"/>
              <a:t>Image </a:t>
            </a:r>
            <a:r>
              <a:rPr lang="en-US" dirty="0"/>
              <a:t>Source: </a:t>
            </a:r>
            <a:r>
              <a:rPr lang="en-US" u="sng" dirty="0">
                <a:hlinkClick r:id="rId3"/>
              </a:rPr>
              <a:t>http://s3-eu-west-1.amazonaws.com/lowres-picturecabinet.com/43/main/11/89944.jpg</a:t>
            </a:r>
            <a:endParaRPr lang="en-US" dirty="0"/>
          </a:p>
          <a:p>
            <a:r>
              <a:rPr lang="en-US" dirty="0"/>
              <a:t>Text Source: </a:t>
            </a:r>
            <a:r>
              <a:rPr lang="en-US" u="sng" dirty="0">
                <a:hlinkClick r:id="rId4"/>
              </a:rPr>
              <a:t>https://en.wikipedia.org/wiki/Mihajlo_Pupin</a:t>
            </a:r>
            <a:endParaRPr lang="en-US" dirty="0"/>
          </a:p>
          <a:p>
            <a:r>
              <a:rPr lang="en-US" dirty="0" smtClean="0"/>
              <a:t>                                 </a:t>
            </a:r>
          </a:p>
          <a:p>
            <a:endParaRPr lang="en-US" dirty="0"/>
          </a:p>
          <a:p>
            <a:pPr marL="0" indent="0">
              <a:buNone/>
            </a:pPr>
            <a:endParaRPr lang="en-US" dirty="0"/>
          </a:p>
          <a:p>
            <a:pPr marL="0" indent="0" algn="r">
              <a:buNone/>
            </a:pPr>
            <a:r>
              <a:rPr lang="en-US" dirty="0" err="1" smtClean="0"/>
              <a:t>Velimirovic</a:t>
            </a:r>
            <a:r>
              <a:rPr lang="en-US" dirty="0" smtClean="0"/>
              <a:t> </a:t>
            </a:r>
            <a:r>
              <a:rPr lang="en-US" dirty="0" err="1" smtClean="0"/>
              <a:t>Andrija</a:t>
            </a:r>
            <a:endParaRPr lang="en-US" dirty="0" smtClean="0"/>
          </a:p>
          <a:p>
            <a:pPr marL="0" indent="0" algn="r">
              <a:buNone/>
            </a:pPr>
            <a:r>
              <a:rPr lang="en-US" dirty="0" err="1" smtClean="0"/>
              <a:t>Cvetanovski</a:t>
            </a:r>
            <a:r>
              <a:rPr lang="en-US" dirty="0" smtClean="0"/>
              <a:t> Filip</a:t>
            </a:r>
          </a:p>
        </p:txBody>
      </p:sp>
    </p:spTree>
    <p:extLst>
      <p:ext uri="{BB962C8B-B14F-4D97-AF65-F5344CB8AC3E}">
        <p14:creationId xmlns:p14="http://schemas.microsoft.com/office/powerpoint/2010/main" val="3626634658"/>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47</TotalTime>
  <Words>71</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Thatch</vt:lpstr>
      <vt:lpstr>Mihajlo Pupin</vt:lpstr>
      <vt:lpstr>About his life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Rac11</dc:creator>
  <cp:lastModifiedBy>Rac11</cp:lastModifiedBy>
  <cp:revision>4</cp:revision>
  <dcterms:created xsi:type="dcterms:W3CDTF">2018-06-19T08:58:32Z</dcterms:created>
  <dcterms:modified xsi:type="dcterms:W3CDTF">2018-06-19T09:46:03Z</dcterms:modified>
</cp:coreProperties>
</file>