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10B02E-AE5D-445B-8F60-CB674EA07368}"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0B02E-AE5D-445B-8F60-CB674EA07368}"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10B02E-AE5D-445B-8F60-CB674EA07368}"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D8A70-EF71-4131-9118-0D3912DAAA4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10B02E-AE5D-445B-8F60-CB674EA07368}"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D8A70-EF71-4131-9118-0D3912DAAA4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0B02E-AE5D-445B-8F60-CB674EA07368}"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610B02E-AE5D-445B-8F60-CB674EA07368}"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D8A70-EF71-4131-9118-0D3912DAAA4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10B02E-AE5D-445B-8F60-CB674EA07368}"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10B02E-AE5D-445B-8F60-CB674EA07368}"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610B02E-AE5D-445B-8F60-CB674EA07368}"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D8A70-EF71-4131-9118-0D3912DAAA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10B02E-AE5D-445B-8F60-CB674EA07368}"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D8A70-EF71-4131-9118-0D3912DAAA4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10B02E-AE5D-445B-8F60-CB674EA07368}"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D8A70-EF71-4131-9118-0D3912DAAA4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610B02E-AE5D-445B-8F60-CB674EA07368}" type="datetimeFigureOut">
              <a:rPr lang="en-US" smtClean="0"/>
              <a:t>6/19/2018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5D8A70-EF71-4131-9118-0D3912DAAA4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1"/>
            <a:ext cx="8382000" cy="1219200"/>
          </a:xfrm>
        </p:spPr>
        <p:txBody>
          <a:bodyPr/>
          <a:lstStyle/>
          <a:p>
            <a:r>
              <a:rPr lang="en-US" dirty="0" smtClean="0"/>
              <a:t>Nikola Tesla</a:t>
            </a:r>
            <a:endParaRPr lang="en-US" dirty="0"/>
          </a:p>
        </p:txBody>
      </p:sp>
      <p:sp>
        <p:nvSpPr>
          <p:cNvPr id="3" name="Subtitle 2"/>
          <p:cNvSpPr>
            <a:spLocks noGrp="1"/>
          </p:cNvSpPr>
          <p:nvPr>
            <p:ph type="subTitle" idx="1"/>
          </p:nvPr>
        </p:nvSpPr>
        <p:spPr>
          <a:xfrm>
            <a:off x="152400" y="1295400"/>
            <a:ext cx="8839200" cy="5334000"/>
          </a:xfrm>
        </p:spPr>
        <p:txBody>
          <a:bodyPr/>
          <a:lstStyle/>
          <a:p>
            <a:pPr algn="l"/>
            <a:r>
              <a:rPr lang="en-US" dirty="0" smtClean="0"/>
              <a:t>Nikola Tesla</a:t>
            </a:r>
            <a:r>
              <a:rPr lang="sr-Latn-RS" dirty="0"/>
              <a:t>(1856. – 1943.)</a:t>
            </a:r>
            <a:endParaRPr lang="en-US" dirty="0"/>
          </a:p>
          <a:p>
            <a:pPr algn="l"/>
            <a:r>
              <a:rPr lang="en-US" dirty="0"/>
              <a:t>Nikola Tesla is one of the biggest scientist of humanity. He was born at 10th of July, 1856. in </a:t>
            </a:r>
            <a:r>
              <a:rPr lang="en-US" dirty="0" err="1"/>
              <a:t>Smiljan</a:t>
            </a:r>
            <a:r>
              <a:rPr lang="en-US" dirty="0"/>
              <a:t>, Austrian empire. His parents were, Serbian, </a:t>
            </a:r>
            <a:r>
              <a:rPr lang="en-US" dirty="0" err="1"/>
              <a:t>Milutin</a:t>
            </a:r>
            <a:r>
              <a:rPr lang="en-US" dirty="0"/>
              <a:t> Tesla, orthodox priest and his mother </a:t>
            </a:r>
            <a:r>
              <a:rPr lang="en-US" dirty="0" err="1"/>
              <a:t>Djuka</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819400"/>
            <a:ext cx="4724400" cy="3685689"/>
          </a:xfrm>
          <a:prstGeom prst="rect">
            <a:avLst/>
          </a:prstGeom>
        </p:spPr>
      </p:pic>
    </p:spTree>
    <p:extLst>
      <p:ext uri="{BB962C8B-B14F-4D97-AF65-F5344CB8AC3E}">
        <p14:creationId xmlns:p14="http://schemas.microsoft.com/office/powerpoint/2010/main" val="239442520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86799" cy="5334000"/>
          </a:xfrm>
        </p:spPr>
        <p:txBody>
          <a:bodyPr/>
          <a:lstStyle/>
          <a:p>
            <a:r>
              <a:rPr lang="en-US" dirty="0"/>
              <a:t>. At his young ages, he was smarter then his peers. Through education, he showed up interest about physic, electricity and radio </a:t>
            </a:r>
            <a:r>
              <a:rPr lang="en-US" dirty="0" err="1"/>
              <a:t>tehnique</a:t>
            </a:r>
            <a:r>
              <a:rPr lang="en-US" dirty="0"/>
              <a:t>.  Tesla was at many school s in Europe and later he went to America to improve his knowledge.</a:t>
            </a:r>
            <a:endParaRPr lang="en-US" dirty="0"/>
          </a:p>
        </p:txBody>
      </p:sp>
      <p:sp>
        <p:nvSpPr>
          <p:cNvPr id="3" name="Title 2"/>
          <p:cNvSpPr>
            <a:spLocks noGrp="1"/>
          </p:cNvSpPr>
          <p:nvPr>
            <p:ph type="title"/>
          </p:nvPr>
        </p:nvSpPr>
        <p:spPr>
          <a:xfrm>
            <a:off x="457200" y="338328"/>
            <a:ext cx="8229600" cy="880872"/>
          </a:xfrm>
        </p:spPr>
        <p:txBody>
          <a:bodyPr/>
          <a:lstStyle/>
          <a:p>
            <a:r>
              <a:rPr lang="en-US" dirty="0" smtClean="0"/>
              <a:t>Education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2971800"/>
            <a:ext cx="5000625" cy="3697780"/>
          </a:xfrm>
          <a:prstGeom prst="rect">
            <a:avLst/>
          </a:prstGeom>
        </p:spPr>
      </p:pic>
    </p:spTree>
    <p:extLst>
      <p:ext uri="{BB962C8B-B14F-4D97-AF65-F5344CB8AC3E}">
        <p14:creationId xmlns:p14="http://schemas.microsoft.com/office/powerpoint/2010/main" val="2805867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81999" cy="5334000"/>
          </a:xfrm>
        </p:spPr>
        <p:txBody>
          <a:bodyPr/>
          <a:lstStyle/>
          <a:p>
            <a:r>
              <a:rPr lang="en-US" dirty="0" err="1"/>
              <a:t>Inovations</a:t>
            </a:r>
            <a:r>
              <a:rPr lang="en-US" dirty="0"/>
              <a:t> that he invented, like induction motor, three-phase electric power, remote control, Tesla coil </a:t>
            </a:r>
            <a:r>
              <a:rPr lang="en-US" dirty="0" err="1"/>
              <a:t>etc</a:t>
            </a:r>
            <a:r>
              <a:rPr lang="en-US" dirty="0"/>
              <a:t>  have many use in modern life and changed the way of living. He died in America in 1943. at  his 86</a:t>
            </a:r>
            <a:r>
              <a:rPr lang="en-US" baseline="30000" dirty="0"/>
              <a:t>th</a:t>
            </a:r>
            <a:r>
              <a:rPr lang="en-US" dirty="0"/>
              <a:t> year  in room 3327 of the New Yorker Hotel. Many of his patents are still secret and scientist are unable to understand and recreate his inventions. Some of his inventions are abused and used in military purpose.</a:t>
            </a:r>
          </a:p>
          <a:p>
            <a:endParaRPr lang="en-US" b="1" dirty="0"/>
          </a:p>
        </p:txBody>
      </p:sp>
      <p:sp>
        <p:nvSpPr>
          <p:cNvPr id="3" name="Title 2"/>
          <p:cNvSpPr>
            <a:spLocks noGrp="1"/>
          </p:cNvSpPr>
          <p:nvPr>
            <p:ph type="title"/>
          </p:nvPr>
        </p:nvSpPr>
        <p:spPr>
          <a:xfrm>
            <a:off x="457200" y="338328"/>
            <a:ext cx="8229600" cy="652272"/>
          </a:xfrm>
        </p:spPr>
        <p:txBody>
          <a:bodyPr>
            <a:normAutofit fontScale="90000"/>
          </a:bodyPr>
          <a:lstStyle/>
          <a:p>
            <a:r>
              <a:rPr lang="en-US" dirty="0" err="1" smtClean="0"/>
              <a:t>Abouut</a:t>
            </a:r>
            <a:r>
              <a:rPr lang="en-US" dirty="0" smtClean="0"/>
              <a:t> his </a:t>
            </a:r>
            <a:r>
              <a:rPr lang="en-US" dirty="0" err="1" smtClean="0"/>
              <a:t>lif</a:t>
            </a:r>
            <a:endParaRPr lang="en-US" dirty="0"/>
          </a:p>
        </p:txBody>
      </p:sp>
    </p:spTree>
    <p:extLst>
      <p:ext uri="{BB962C8B-B14F-4D97-AF65-F5344CB8AC3E}">
        <p14:creationId xmlns:p14="http://schemas.microsoft.com/office/powerpoint/2010/main" val="842132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458199" cy="6096000"/>
          </a:xfrm>
        </p:spPr>
        <p:txBody>
          <a:bodyPr/>
          <a:lstStyle/>
          <a:p>
            <a:r>
              <a:rPr lang="en-US" dirty="0"/>
              <a:t>Picture </a:t>
            </a:r>
            <a:r>
              <a:rPr lang="en-US" dirty="0" err="1"/>
              <a:t>source:https</a:t>
            </a:r>
            <a:r>
              <a:rPr lang="en-US" dirty="0"/>
              <a:t>://</a:t>
            </a:r>
            <a:r>
              <a:rPr lang="en-US" dirty="0" smtClean="0"/>
              <a:t>www.blic.rs/slobodno-vreme/vesti/nikola-tesla-je-ovim-recima-odbio-najlepsu-zenu-svog-vremena/qer1gym</a:t>
            </a:r>
          </a:p>
          <a:p>
            <a:r>
              <a:rPr lang="en-US" dirty="0"/>
              <a:t>Picture </a:t>
            </a:r>
            <a:r>
              <a:rPr lang="en-US" dirty="0" err="1"/>
              <a:t>source:https</a:t>
            </a:r>
            <a:r>
              <a:rPr lang="en-US" dirty="0"/>
              <a:t>://</a:t>
            </a:r>
            <a:r>
              <a:rPr lang="en-US" dirty="0" smtClean="0"/>
              <a:t>sh.wikipedia.org/wiki/</a:t>
            </a:r>
            <a:r>
              <a:rPr lang="en-US" dirty="0" err="1" smtClean="0"/>
              <a:t>Nikola_Tesla</a:t>
            </a:r>
            <a:endParaRPr lang="en-US" dirty="0" smtClean="0"/>
          </a:p>
          <a:p>
            <a:r>
              <a:rPr lang="en-US" dirty="0"/>
              <a:t>Text </a:t>
            </a:r>
            <a:r>
              <a:rPr lang="en-US" dirty="0" err="1"/>
              <a:t>source:https</a:t>
            </a:r>
            <a:r>
              <a:rPr lang="en-US" dirty="0"/>
              <a:t>://</a:t>
            </a:r>
            <a:r>
              <a:rPr lang="en-US" dirty="0" smtClean="0"/>
              <a:t>sh.wikipedia.org/wiki/</a:t>
            </a:r>
            <a:r>
              <a:rPr lang="en-US" dirty="0" err="1" smtClean="0"/>
              <a:t>Nikola_Tesla</a:t>
            </a:r>
            <a:r>
              <a:rPr lang="en-US" dirty="0" smtClean="0"/>
              <a:t> </a:t>
            </a:r>
          </a:p>
          <a:p>
            <a:r>
              <a:rPr lang="en-US" dirty="0"/>
              <a:t> </a:t>
            </a:r>
            <a:r>
              <a:rPr lang="en-US" dirty="0" smtClean="0"/>
              <a:t>                        </a:t>
            </a:r>
          </a:p>
          <a:p>
            <a:endParaRPr lang="en-US" dirty="0"/>
          </a:p>
          <a:p>
            <a:pPr algn="r"/>
            <a:endParaRPr lang="en-US" dirty="0" smtClean="0"/>
          </a:p>
          <a:p>
            <a:pPr algn="r"/>
            <a:endParaRPr lang="en-US" dirty="0"/>
          </a:p>
          <a:p>
            <a:pPr algn="r"/>
            <a:endParaRPr lang="en-US" dirty="0" smtClean="0"/>
          </a:p>
          <a:p>
            <a:pPr algn="r"/>
            <a:endParaRPr lang="en-US" dirty="0"/>
          </a:p>
          <a:p>
            <a:pPr algn="r"/>
            <a:r>
              <a:rPr lang="en-US" dirty="0" err="1" smtClean="0"/>
              <a:t>Uros</a:t>
            </a:r>
            <a:r>
              <a:rPr lang="en-US" dirty="0" smtClean="0"/>
              <a:t> </a:t>
            </a:r>
            <a:r>
              <a:rPr lang="en-US" dirty="0" err="1" smtClean="0"/>
              <a:t>Noveski</a:t>
            </a:r>
            <a:endParaRPr lang="en-US" dirty="0" smtClean="0"/>
          </a:p>
          <a:p>
            <a:pPr algn="r"/>
            <a:r>
              <a:rPr lang="en-US" dirty="0" smtClean="0"/>
              <a:t>Milos </a:t>
            </a:r>
            <a:r>
              <a:rPr lang="en-US" smtClean="0"/>
              <a:t>Stefanovic</a:t>
            </a:r>
            <a:endParaRPr lang="en-US" dirty="0"/>
          </a:p>
        </p:txBody>
      </p:sp>
    </p:spTree>
    <p:extLst>
      <p:ext uri="{BB962C8B-B14F-4D97-AF65-F5344CB8AC3E}">
        <p14:creationId xmlns:p14="http://schemas.microsoft.com/office/powerpoint/2010/main" val="2578108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TotalTime>
  <Words>202</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Waveform</vt:lpstr>
      <vt:lpstr>Nikola Tesla</vt:lpstr>
      <vt:lpstr>Education</vt:lpstr>
      <vt:lpstr>Abouut his lif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Nikola Tesla</dc:title>
  <dc:creator>Rac11</dc:creator>
  <cp:lastModifiedBy>Rac11</cp:lastModifiedBy>
  <cp:revision>2</cp:revision>
  <dcterms:created xsi:type="dcterms:W3CDTF">2018-06-19T09:48:38Z</dcterms:created>
  <dcterms:modified xsi:type="dcterms:W3CDTF">2018-06-19T10:03:22Z</dcterms:modified>
</cp:coreProperties>
</file>