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9" r:id="rId3"/>
    <p:sldId id="282" r:id="rId4"/>
    <p:sldId id="281" r:id="rId5"/>
    <p:sldId id="283" r:id="rId6"/>
    <p:sldId id="271" r:id="rId7"/>
    <p:sldId id="264" r:id="rId8"/>
    <p:sldId id="256" r:id="rId9"/>
    <p:sldId id="266" r:id="rId10"/>
    <p:sldId id="257" r:id="rId11"/>
    <p:sldId id="258" r:id="rId12"/>
    <p:sldId id="263" r:id="rId13"/>
    <p:sldId id="262" r:id="rId14"/>
    <p:sldId id="26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9" d="100"/>
          <a:sy n="89" d="100"/>
        </p:scale>
        <p:origin x="-1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E50E4-9E95-CB40-9D2A-E81884757955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CF54E-2C98-4649-A0FE-385870F9E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B7DBE-B618-6341-BA4A-028D004E1E67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8D5C-B5A0-E64C-93A9-4AB88D3EA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1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E60D-16E6-1C4E-8F2F-2D9C6BF0EFC5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5B0C-76C4-5947-865C-8D235976B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9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9C3C-2A60-1F44-9130-6A19B8BE78E5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CD85F-26F3-1F43-9B99-DFD8C8081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956F8-9FE6-D643-BC8B-151354038027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262F-0037-DF4D-B34C-EA8C9129A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2AE72-3AAD-2D41-B5DA-8D36DD411373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B168-AA9F-2C42-BB59-04D04AC94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D5CEC-5D65-B945-BD83-6118DB19A972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F65B-8C71-FF4F-A795-36E0937F2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9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E0F6F-EB62-994C-B1BC-CA73C19FBCC4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BB2A-3072-114F-8B08-54A2442E0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2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A0A67-25B3-9A44-ABC9-461B0FFDD46F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E7CF9-0362-CB43-BDDF-EDC2F884A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9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AE186-DD90-7141-AC10-FC775B11A5AF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8F5FC-EC4A-AC49-ADA7-3B56A4712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2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ABA49-A896-524E-A9DF-36E1E3FB2EED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0374D-C03A-FC49-8B7B-2FB717891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4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C71289-6FD2-1F42-BC06-F7E5CB4954CF}" type="datetimeFigureOut">
              <a:rPr lang="en-US"/>
              <a:pPr>
                <a:defRPr/>
              </a:pPr>
              <a:t>08/06/19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9C80FB-7894-9249-9842-B4FDFA2E6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2650"/>
          </a:xfrm>
        </p:spPr>
        <p:txBody>
          <a:bodyPr/>
          <a:lstStyle/>
          <a:p>
            <a:pPr eaLnBrk="1" hangingPunct="1"/>
            <a:r>
              <a:rPr lang="en-US" sz="2800">
                <a:latin typeface="Calibri" charset="0"/>
              </a:rPr>
              <a:t>Recycling at Shoscombe School and in our local area</a:t>
            </a:r>
          </a:p>
        </p:txBody>
      </p:sp>
      <p:pic>
        <p:nvPicPr>
          <p:cNvPr id="25602" name="Content Placeholder 7" descr="bb10e9bc1_opt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5603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5604" name="Picture 4" descr="IMG_27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44194" y="2166144"/>
            <a:ext cx="45259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400">
                <a:latin typeface="Calibri" charset="0"/>
              </a:rPr>
              <a:t>A teacher brought in some spare strawberry plants she had grown at home. We used recycled plastic milk bottles to make planters for them to hang on the railings. </a:t>
            </a:r>
          </a:p>
        </p:txBody>
      </p:sp>
      <p:pic>
        <p:nvPicPr>
          <p:cNvPr id="20482" name="Content Placeholder 12" descr="IMG_380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456407" y="1600993"/>
            <a:ext cx="4038600" cy="4525963"/>
          </a:xfrm>
        </p:spPr>
      </p:pic>
      <p:pic>
        <p:nvPicPr>
          <p:cNvPr id="20483" name="Picture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8563" y="1744663"/>
            <a:ext cx="3821112" cy="4281487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Calibri" charset="0"/>
              </a:rPr>
              <a:t>We water them with our recycled water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1507" name="Content Placeholder 4" descr="IMG_3811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4038600" cy="4525963"/>
          </a:xfrm>
        </p:spPr>
      </p:pic>
      <p:pic>
        <p:nvPicPr>
          <p:cNvPr id="21508" name="Picture 5" descr="IMG_27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95788" y="2295525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Calibri" charset="0"/>
              </a:rPr>
              <a:t>We have planted lots of seeds and we are waiting for them to grow! </a:t>
            </a: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013" y="1517650"/>
            <a:ext cx="611187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bri" charset="0"/>
              </a:rPr>
              <a:t>We use recycled wood and bark chips from a garden business to make a safe surface to play on. We have just had a delivery !</a:t>
            </a:r>
          </a:p>
        </p:txBody>
      </p:sp>
      <p:pic>
        <p:nvPicPr>
          <p:cNvPr id="23554" name="Content Placeholder 4" descr="IMG_380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1425" y="1600200"/>
            <a:ext cx="4349750" cy="48736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Thank you for listening! </a:t>
            </a:r>
          </a:p>
        </p:txBody>
      </p:sp>
      <p:pic>
        <p:nvPicPr>
          <p:cNvPr id="24578" name="Content Placeholder 9" descr="IMG_4419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176837" y="1244601"/>
            <a:ext cx="2867025" cy="3213100"/>
          </a:xfrm>
        </p:spPr>
      </p:pic>
      <p:pic>
        <p:nvPicPr>
          <p:cNvPr id="24579" name="Content Placeholder 3" descr="IMG_2820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09638" y="1241425"/>
            <a:ext cx="2909887" cy="32623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400">
                <a:latin typeface="Calibri" charset="0"/>
              </a:rPr>
              <a:t>When we have grown out of our school uniform clothes we donate them to school. They are recycled, parents can buy these uniforms at a reduced price and the money goes to the school .  </a:t>
            </a:r>
          </a:p>
        </p:txBody>
      </p:sp>
      <p:pic>
        <p:nvPicPr>
          <p:cNvPr id="26626" name="Content Placeholder 7" descr="IMG_281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550" y="1600200"/>
            <a:ext cx="3883025" cy="4525963"/>
          </a:xfrm>
        </p:spPr>
      </p:pic>
      <p:pic>
        <p:nvPicPr>
          <p:cNvPr id="26627" name="Content Placeholder 12" descr="IMG_2814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77862" y="1592263"/>
            <a:ext cx="3656013" cy="40973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>
                <a:latin typeface="Calibri" charset="0"/>
              </a:rPr>
              <a:t>We collect eggs from our school chickens. We sell our eggs in recycled empty egg boxes that people donate. </a:t>
            </a:r>
          </a:p>
        </p:txBody>
      </p:sp>
      <p:pic>
        <p:nvPicPr>
          <p:cNvPr id="13314" name="Content Placeholder 4" descr="IMG_2805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315" name="Picture Placeholder 4" descr="IMG_107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title"/>
          </p:nvPr>
        </p:nvSpPr>
        <p:spPr>
          <a:xfrm>
            <a:off x="457200" y="249238"/>
            <a:ext cx="8229600" cy="895350"/>
          </a:xfrm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</a:rPr>
              <a:t>We have recycling boxes in our classrooms and food waste bins in our playground and staffroom. They are collected regularly. </a:t>
            </a:r>
          </a:p>
        </p:txBody>
      </p:sp>
      <p:sp>
        <p:nvSpPr>
          <p:cNvPr id="14338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906838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25" y="4181475"/>
            <a:ext cx="21685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642938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</a:rPr>
              <a:t>We remember to switch off lights and computers when we are not using them</a:t>
            </a:r>
            <a:r>
              <a:rPr lang="en-US">
                <a:latin typeface="Calibri" charset="0"/>
              </a:rPr>
              <a:t>. </a:t>
            </a: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684338"/>
            <a:ext cx="35385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800">
                <a:latin typeface="Calibri" charset="0"/>
              </a:rPr>
              <a:t>The recycling lorries come to our homes every 2 weeks  to collect cardboard, plastic, food waste and gardening waste. We have to sort our waste into the right box. </a:t>
            </a:r>
          </a:p>
        </p:txBody>
      </p:sp>
      <p:pic>
        <p:nvPicPr>
          <p:cNvPr id="16386" name="Content Placeholder 4" descr="IMG_282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900" y="2008188"/>
            <a:ext cx="3675063" cy="4117975"/>
          </a:xfrm>
        </p:spPr>
      </p:pic>
      <p:pic>
        <p:nvPicPr>
          <p:cNvPr id="16387" name="Content Placeholder 5" descr="IMG_282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80769" y="1889919"/>
            <a:ext cx="3589337" cy="40227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2400">
                <a:latin typeface="Calibri" charset="0"/>
              </a:rPr>
              <a:t/>
            </a:r>
            <a:br>
              <a:rPr lang="en-US" sz="2400">
                <a:latin typeface="Calibri" charset="0"/>
              </a:rPr>
            </a:br>
            <a:r>
              <a:rPr lang="en-US" sz="2400">
                <a:latin typeface="Calibri" charset="0"/>
              </a:rPr>
              <a:t>Every year we have a school art week. Edwina Bridgeman a local artist comes to work with us, we make art using recycled materials. </a:t>
            </a:r>
            <a:br>
              <a:rPr lang="en-US" sz="2400">
                <a:latin typeface="Calibri" charset="0"/>
              </a:rPr>
            </a:br>
            <a:endParaRPr lang="en-US" sz="2400">
              <a:latin typeface="Calibri" charset="0"/>
            </a:endParaRPr>
          </a:p>
        </p:txBody>
      </p:sp>
      <p:pic>
        <p:nvPicPr>
          <p:cNvPr id="17410" name="Picture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0750" y="1600200"/>
            <a:ext cx="4038600" cy="4525963"/>
          </a:xfrm>
          <a:noFill/>
        </p:spPr>
      </p:pic>
      <p:pic>
        <p:nvPicPr>
          <p:cNvPr id="17411" name="Content Placeholder 7" descr="bfb33b91_opt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bri" charset="0"/>
              </a:rPr>
              <a:t>This was last year’s project with Edwina. We are looking forward to working with her again in June. </a:t>
            </a:r>
          </a:p>
        </p:txBody>
      </p:sp>
      <p:pic>
        <p:nvPicPr>
          <p:cNvPr id="18434" name="Picture 5" descr="c3e28671_o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138" y="1544638"/>
            <a:ext cx="66643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Calibri" charset="0"/>
              </a:rPr>
              <a:t>In our Early Years outdoor garden area we have a water butt to collect rainwater and a compost bin.</a:t>
            </a:r>
          </a:p>
        </p:txBody>
      </p:sp>
      <p:pic>
        <p:nvPicPr>
          <p:cNvPr id="19458" name="Picture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</p:spPr>
      </p:pic>
      <p:pic>
        <p:nvPicPr>
          <p:cNvPr id="19459" name="Picture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262</Words>
  <Application>Microsoft Macintosh PowerPoint</Application>
  <PresentationFormat>On-screen Show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Recycling at Shoscombe School and in our local area</vt:lpstr>
      <vt:lpstr>When we have grown out of our school uniform clothes we donate them to school. They are recycled, parents can buy these uniforms at a reduced price and the money goes to the school .  </vt:lpstr>
      <vt:lpstr>We collect eggs from our school chickens. We sell our eggs in recycled empty egg boxes that people donate. </vt:lpstr>
      <vt:lpstr>We have recycling boxes in our classrooms and food waste bins in our playground and staffroom. They are collected regularly. </vt:lpstr>
      <vt:lpstr>We remember to switch off lights and computers when we are not using them. </vt:lpstr>
      <vt:lpstr>The recycling lorries come to our homes every 2 weeks  to collect cardboard, plastic, food waste and gardening waste. We have to sort our waste into the right box. </vt:lpstr>
      <vt:lpstr> Every year we have a school art week. Edwina Bridgeman a local artist comes to work with us, we make art using recycled materials.  </vt:lpstr>
      <vt:lpstr>This was last year’s project with Edwina. We are looking forward to working with her again in June. </vt:lpstr>
      <vt:lpstr>In our Early Years outdoor garden area we have a water butt to collect rainwater and a compost bin.</vt:lpstr>
      <vt:lpstr>A teacher brought in some spare strawberry plants she had grown at home. We used recycled plastic milk bottles to make planters for them to hang on the railings. </vt:lpstr>
      <vt:lpstr>We water them with our recycled water</vt:lpstr>
      <vt:lpstr>We have planted lots of seeds and we are waiting for them to grow! </vt:lpstr>
      <vt:lpstr>We use recycled wood and bark chips from a garden business to make a safe surface to play on. We have just had a delivery !</vt:lpstr>
      <vt:lpstr>Thank you for listening!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Hampton</dc:creator>
  <cp:lastModifiedBy>Sophie Hampton</cp:lastModifiedBy>
  <cp:revision>17</cp:revision>
  <dcterms:created xsi:type="dcterms:W3CDTF">2019-05-15T19:25:26Z</dcterms:created>
  <dcterms:modified xsi:type="dcterms:W3CDTF">2019-06-08T20:39:00Z</dcterms:modified>
</cp:coreProperties>
</file>