
<file path=[Content_Types].xml><?xml version="1.0" encoding="utf-8"?>
<Types xmlns="http://schemas.openxmlformats.org/package/2006/content-types">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7.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strictFirstAndLastChars="0" saveSubsetFonts="1">
  <p:sldMasterIdLst>
    <p:sldMasterId id="2147483659" r:id="rId4"/>
  </p:sldMasterIdLst>
  <p:notesMasterIdLst>
    <p:notesMasterId r:id="rId5"/>
  </p:notesMasterIdLst>
  <p:sldIdLst>
    <p:sldId id="256" r:id="rId6"/>
    <p:sldId id="257" r:id="rId7"/>
    <p:sldId id="258" r:id="rId8"/>
    <p:sldId id="259" r:id="rId9"/>
    <p:sldId id="260" r:id="rId10"/>
    <p:sldId id="261" r:id="rId11"/>
    <p:sldId id="262" r:id="rId12"/>
  </p:sldIdLst>
  <p:sldSz cy="5143500" cx="9144000"/>
  <p:notesSz cx="6858000" cy="91440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11" Type="http://schemas.openxmlformats.org/officeDocument/2006/relationships/slide" Target="slides/slide6.xml"/><Relationship Id="rId10" Type="http://schemas.openxmlformats.org/officeDocument/2006/relationships/slide" Target="slides/slide5.xml"/><Relationship Id="rId12" Type="http://schemas.openxmlformats.org/officeDocument/2006/relationships/slide" Target="slides/slide7.xml"/><Relationship Id="rId9" Type="http://schemas.openxmlformats.org/officeDocument/2006/relationships/slide" Target="slides/slide4.xml"/><Relationship Id="rId5" Type="http://schemas.openxmlformats.org/officeDocument/2006/relationships/notesMaster" Target="notesMasters/notesMaster1.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 name="Shape 50"/>
        <p:cNvGrpSpPr/>
        <p:nvPr/>
      </p:nvGrpSpPr>
      <p:grpSpPr>
        <a:xfrm>
          <a:off x="0" y="0"/>
          <a:ext cx="0" cy="0"/>
          <a:chOff x="0" y="0"/>
          <a:chExt cx="0" cy="0"/>
        </a:xfrm>
      </p:grpSpPr>
      <p:sp>
        <p:nvSpPr>
          <p:cNvPr id="51" name="Google Shape;51;g905171244d_0_1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2" name="Google Shape;52;g905171244d_0_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3" name="Shape 63"/>
        <p:cNvGrpSpPr/>
        <p:nvPr/>
      </p:nvGrpSpPr>
      <p:grpSpPr>
        <a:xfrm>
          <a:off x="0" y="0"/>
          <a:ext cx="0" cy="0"/>
          <a:chOff x="0" y="0"/>
          <a:chExt cx="0" cy="0"/>
        </a:xfrm>
      </p:grpSpPr>
      <p:sp>
        <p:nvSpPr>
          <p:cNvPr id="64" name="Google Shape;64;g93fb1e0526_0_4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5" name="Google Shape;65;g93fb1e0526_0_4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8" name="Shape 68"/>
        <p:cNvGrpSpPr/>
        <p:nvPr/>
      </p:nvGrpSpPr>
      <p:grpSpPr>
        <a:xfrm>
          <a:off x="0" y="0"/>
          <a:ext cx="0" cy="0"/>
          <a:chOff x="0" y="0"/>
          <a:chExt cx="0" cy="0"/>
        </a:xfrm>
      </p:grpSpPr>
      <p:sp>
        <p:nvSpPr>
          <p:cNvPr id="69" name="Google Shape;69;g93fb1e0526_0_4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0" name="Google Shape;70;g93fb1e0526_0_4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8" name="Shape 78"/>
        <p:cNvGrpSpPr/>
        <p:nvPr/>
      </p:nvGrpSpPr>
      <p:grpSpPr>
        <a:xfrm>
          <a:off x="0" y="0"/>
          <a:ext cx="0" cy="0"/>
          <a:chOff x="0" y="0"/>
          <a:chExt cx="0" cy="0"/>
        </a:xfrm>
      </p:grpSpPr>
      <p:sp>
        <p:nvSpPr>
          <p:cNvPr id="79" name="Google Shape;79;g93fb1e0526_0_5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0" name="Google Shape;80;g93fb1e0526_0_5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3" name="Shape 83"/>
        <p:cNvGrpSpPr/>
        <p:nvPr/>
      </p:nvGrpSpPr>
      <p:grpSpPr>
        <a:xfrm>
          <a:off x="0" y="0"/>
          <a:ext cx="0" cy="0"/>
          <a:chOff x="0" y="0"/>
          <a:chExt cx="0" cy="0"/>
        </a:xfrm>
      </p:grpSpPr>
      <p:sp>
        <p:nvSpPr>
          <p:cNvPr id="84" name="Google Shape;84;g93fb1e0526_0_6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5" name="Google Shape;85;g93fb1e0526_0_6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3" name="Shape 93"/>
        <p:cNvGrpSpPr/>
        <p:nvPr/>
      </p:nvGrpSpPr>
      <p:grpSpPr>
        <a:xfrm>
          <a:off x="0" y="0"/>
          <a:ext cx="0" cy="0"/>
          <a:chOff x="0" y="0"/>
          <a:chExt cx="0" cy="0"/>
        </a:xfrm>
      </p:grpSpPr>
      <p:sp>
        <p:nvSpPr>
          <p:cNvPr id="94" name="Google Shape;94;g93fb1e0526_0_1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5" name="Google Shape;95;g93fb1e0526_0_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3" name="Shape 103"/>
        <p:cNvGrpSpPr/>
        <p:nvPr/>
      </p:nvGrpSpPr>
      <p:grpSpPr>
        <a:xfrm>
          <a:off x="0" y="0"/>
          <a:ext cx="0" cy="0"/>
          <a:chOff x="0" y="0"/>
          <a:chExt cx="0" cy="0"/>
        </a:xfrm>
      </p:grpSpPr>
      <p:sp>
        <p:nvSpPr>
          <p:cNvPr id="104" name="Google Shape;104;g94028d9c66_0_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5" name="Google Shape;105;g94028d9c66_0_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2"/>
          <p:cNvSpPr txBox="1"/>
          <p:nvPr>
            <p:ph type="ctrTitle"/>
          </p:nvPr>
        </p:nvSpPr>
        <p:spPr>
          <a:xfrm>
            <a:off x="311708" y="744575"/>
            <a:ext cx="8520600" cy="2052600"/>
          </a:xfrm>
          <a:prstGeom prst="rect">
            <a:avLst/>
          </a:prstGeom>
        </p:spPr>
        <p:txBody>
          <a:bodyPr anchorCtr="0" anchor="b" bIns="91425" lIns="91425" spcFirstLastPara="1" rIns="91425" wrap="square" tIns="91425">
            <a:no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11" name="Google Shape;11;p2"/>
          <p:cNvSpPr txBox="1"/>
          <p:nvPr>
            <p:ph idx="1" type="subTitle"/>
          </p:nvPr>
        </p:nvSpPr>
        <p:spPr>
          <a:xfrm>
            <a:off x="311700" y="2834125"/>
            <a:ext cx="8520600" cy="7926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2" name="Google Shape;12;p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4" name="Shape 44"/>
        <p:cNvGrpSpPr/>
        <p:nvPr/>
      </p:nvGrpSpPr>
      <p:grpSpPr>
        <a:xfrm>
          <a:off x="0" y="0"/>
          <a:ext cx="0" cy="0"/>
          <a:chOff x="0" y="0"/>
          <a:chExt cx="0" cy="0"/>
        </a:xfrm>
      </p:grpSpPr>
      <p:sp>
        <p:nvSpPr>
          <p:cNvPr id="45" name="Google Shape;45;p11"/>
          <p:cNvSpPr txBox="1"/>
          <p:nvPr>
            <p:ph hasCustomPrompt="1" type="title"/>
          </p:nvPr>
        </p:nvSpPr>
        <p:spPr>
          <a:xfrm>
            <a:off x="311700" y="1106125"/>
            <a:ext cx="8520600" cy="1963500"/>
          </a:xfrm>
          <a:prstGeom prst="rect">
            <a:avLst/>
          </a:prstGeom>
        </p:spPr>
        <p:txBody>
          <a:bodyPr anchorCtr="0" anchor="b" bIns="91425" lIns="91425" spcFirstLastPara="1" rIns="91425" wrap="square" tIns="91425">
            <a:no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p:nvPr>
            <p:ph idx="1" type="body"/>
          </p:nvPr>
        </p:nvSpPr>
        <p:spPr>
          <a:xfrm>
            <a:off x="311700" y="3152225"/>
            <a:ext cx="8520600" cy="1300800"/>
          </a:xfrm>
          <a:prstGeom prst="rect">
            <a:avLst/>
          </a:prstGeom>
        </p:spPr>
        <p:txBody>
          <a:bodyPr anchorCtr="0" anchor="t" bIns="91425" lIns="91425" spcFirstLastPara="1" rIns="91425" wrap="square" tIns="91425">
            <a:noAutofit/>
          </a:bodyPr>
          <a:lstStyle>
            <a:lvl1pPr indent="-342900" lvl="0" marL="457200" algn="ctr">
              <a:spcBef>
                <a:spcPts val="0"/>
              </a:spcBef>
              <a:spcAft>
                <a:spcPts val="0"/>
              </a:spcAft>
              <a:buSzPts val="1800"/>
              <a:buChar char="●"/>
              <a:defRPr/>
            </a:lvl1pPr>
            <a:lvl2pPr indent="-317500" lvl="1" marL="914400" algn="ctr">
              <a:spcBef>
                <a:spcPts val="1600"/>
              </a:spcBef>
              <a:spcAft>
                <a:spcPts val="0"/>
              </a:spcAft>
              <a:buSzPts val="1400"/>
              <a:buChar char="○"/>
              <a:defRPr/>
            </a:lvl2pPr>
            <a:lvl3pPr indent="-317500" lvl="2" marL="1371600" algn="ctr">
              <a:spcBef>
                <a:spcPts val="1600"/>
              </a:spcBef>
              <a:spcAft>
                <a:spcPts val="0"/>
              </a:spcAft>
              <a:buSzPts val="1400"/>
              <a:buChar char="■"/>
              <a:defRPr/>
            </a:lvl3pPr>
            <a:lvl4pPr indent="-317500" lvl="3" marL="1828800" algn="ctr">
              <a:spcBef>
                <a:spcPts val="1600"/>
              </a:spcBef>
              <a:spcAft>
                <a:spcPts val="0"/>
              </a:spcAft>
              <a:buSzPts val="1400"/>
              <a:buChar char="●"/>
              <a:defRPr/>
            </a:lvl4pPr>
            <a:lvl5pPr indent="-317500" lvl="4" marL="2286000" algn="ctr">
              <a:spcBef>
                <a:spcPts val="1600"/>
              </a:spcBef>
              <a:spcAft>
                <a:spcPts val="0"/>
              </a:spcAft>
              <a:buSzPts val="1400"/>
              <a:buChar char="○"/>
              <a:defRPr/>
            </a:lvl5pPr>
            <a:lvl6pPr indent="-317500" lvl="5" marL="2743200" algn="ctr">
              <a:spcBef>
                <a:spcPts val="1600"/>
              </a:spcBef>
              <a:spcAft>
                <a:spcPts val="0"/>
              </a:spcAft>
              <a:buSzPts val="1400"/>
              <a:buChar char="■"/>
              <a:defRPr/>
            </a:lvl6pPr>
            <a:lvl7pPr indent="-317500" lvl="6" marL="3200400" algn="ctr">
              <a:spcBef>
                <a:spcPts val="1600"/>
              </a:spcBef>
              <a:spcAft>
                <a:spcPts val="0"/>
              </a:spcAft>
              <a:buSzPts val="1400"/>
              <a:buChar char="●"/>
              <a:defRPr/>
            </a:lvl7pPr>
            <a:lvl8pPr indent="-317500" lvl="7" marL="3657600" algn="ctr">
              <a:spcBef>
                <a:spcPts val="1600"/>
              </a:spcBef>
              <a:spcAft>
                <a:spcPts val="0"/>
              </a:spcAft>
              <a:buSzPts val="1400"/>
              <a:buChar char="○"/>
              <a:defRPr/>
            </a:lvl8pPr>
            <a:lvl9pPr indent="-317500" lvl="8" marL="4114800" algn="ctr">
              <a:spcBef>
                <a:spcPts val="1600"/>
              </a:spcBef>
              <a:spcAft>
                <a:spcPts val="1600"/>
              </a:spcAft>
              <a:buSzPts val="1400"/>
              <a:buChar char="■"/>
              <a:defRPr/>
            </a:lvl9pPr>
          </a:lstStyle>
          <a:p/>
        </p:txBody>
      </p:sp>
      <p:sp>
        <p:nvSpPr>
          <p:cNvPr id="47" name="Google Shape;47;p11"/>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48" name="Shape 48"/>
        <p:cNvGrpSpPr/>
        <p:nvPr/>
      </p:nvGrpSpPr>
      <p:grpSpPr>
        <a:xfrm>
          <a:off x="0" y="0"/>
          <a:ext cx="0" cy="0"/>
          <a:chOff x="0" y="0"/>
          <a:chExt cx="0" cy="0"/>
        </a:xfrm>
      </p:grpSpPr>
      <p:sp>
        <p:nvSpPr>
          <p:cNvPr id="49" name="Google Shape;49;p1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3" name="Shape 13"/>
        <p:cNvGrpSpPr/>
        <p:nvPr/>
      </p:nvGrpSpPr>
      <p:grpSpPr>
        <a:xfrm>
          <a:off x="0" y="0"/>
          <a:ext cx="0" cy="0"/>
          <a:chOff x="0" y="0"/>
          <a:chExt cx="0" cy="0"/>
        </a:xfrm>
      </p:grpSpPr>
      <p:sp>
        <p:nvSpPr>
          <p:cNvPr id="14" name="Google Shape;14;p3"/>
          <p:cNvSpPr txBox="1"/>
          <p:nvPr>
            <p:ph type="title"/>
          </p:nvPr>
        </p:nvSpPr>
        <p:spPr>
          <a:xfrm>
            <a:off x="311700" y="2150850"/>
            <a:ext cx="8520600" cy="841800"/>
          </a:xfrm>
          <a:prstGeom prst="rect">
            <a:avLst/>
          </a:prstGeom>
        </p:spPr>
        <p:txBody>
          <a:bodyPr anchorCtr="0" anchor="ctr" bIns="91425" lIns="91425" spcFirstLastPara="1" rIns="91425" wrap="square" tIns="91425">
            <a:no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5" name="Google Shape;15;p3"/>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6" name="Shape 16"/>
        <p:cNvGrpSpPr/>
        <p:nvPr/>
      </p:nvGrpSpPr>
      <p:grpSpPr>
        <a:xfrm>
          <a:off x="0" y="0"/>
          <a:ext cx="0" cy="0"/>
          <a:chOff x="0" y="0"/>
          <a:chExt cx="0" cy="0"/>
        </a:xfrm>
      </p:grpSpPr>
      <p:sp>
        <p:nvSpPr>
          <p:cNvPr id="17" name="Google Shape;17;p4"/>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8" name="Google Shape;18;p4"/>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lvl1pPr indent="-342900" lvl="0" marL="457200">
              <a:spcBef>
                <a:spcPts val="0"/>
              </a:spcBef>
              <a:spcAft>
                <a:spcPts val="0"/>
              </a:spcAft>
              <a:buSzPts val="1800"/>
              <a:buChar char="●"/>
              <a:defRPr/>
            </a:lvl1pPr>
            <a:lvl2pPr indent="-317500" lvl="1" marL="914400">
              <a:spcBef>
                <a:spcPts val="1600"/>
              </a:spcBef>
              <a:spcAft>
                <a:spcPts val="0"/>
              </a:spcAft>
              <a:buSzPts val="1400"/>
              <a:buChar char="○"/>
              <a:defRPr/>
            </a:lvl2pPr>
            <a:lvl3pPr indent="-317500" lvl="2" marL="1371600">
              <a:spcBef>
                <a:spcPts val="1600"/>
              </a:spcBef>
              <a:spcAft>
                <a:spcPts val="0"/>
              </a:spcAft>
              <a:buSzPts val="1400"/>
              <a:buChar char="■"/>
              <a:defRPr/>
            </a:lvl3pPr>
            <a:lvl4pPr indent="-317500" lvl="3" marL="1828800">
              <a:spcBef>
                <a:spcPts val="1600"/>
              </a:spcBef>
              <a:spcAft>
                <a:spcPts val="0"/>
              </a:spcAft>
              <a:buSzPts val="1400"/>
              <a:buChar char="●"/>
              <a:defRPr/>
            </a:lvl4pPr>
            <a:lvl5pPr indent="-317500" lvl="4" marL="2286000">
              <a:spcBef>
                <a:spcPts val="1600"/>
              </a:spcBef>
              <a:spcAft>
                <a:spcPts val="0"/>
              </a:spcAft>
              <a:buSzPts val="1400"/>
              <a:buChar char="○"/>
              <a:defRPr/>
            </a:lvl5pPr>
            <a:lvl6pPr indent="-317500" lvl="5" marL="2743200">
              <a:spcBef>
                <a:spcPts val="1600"/>
              </a:spcBef>
              <a:spcAft>
                <a:spcPts val="0"/>
              </a:spcAft>
              <a:buSzPts val="1400"/>
              <a:buChar char="■"/>
              <a:defRPr/>
            </a:lvl6pPr>
            <a:lvl7pPr indent="-317500" lvl="6" marL="3200400">
              <a:spcBef>
                <a:spcPts val="1600"/>
              </a:spcBef>
              <a:spcAft>
                <a:spcPts val="0"/>
              </a:spcAft>
              <a:buSzPts val="1400"/>
              <a:buChar char="●"/>
              <a:defRPr/>
            </a:lvl7pPr>
            <a:lvl8pPr indent="-317500" lvl="7" marL="3657600">
              <a:spcBef>
                <a:spcPts val="1600"/>
              </a:spcBef>
              <a:spcAft>
                <a:spcPts val="0"/>
              </a:spcAft>
              <a:buSzPts val="1400"/>
              <a:buChar char="○"/>
              <a:defRPr/>
            </a:lvl8pPr>
            <a:lvl9pPr indent="-317500" lvl="8" marL="4114800">
              <a:spcBef>
                <a:spcPts val="1600"/>
              </a:spcBef>
              <a:spcAft>
                <a:spcPts val="1600"/>
              </a:spcAft>
              <a:buSzPts val="1400"/>
              <a:buChar char="■"/>
              <a:defRPr/>
            </a:lvl9pPr>
          </a:lstStyle>
          <a:p/>
        </p:txBody>
      </p:sp>
      <p:sp>
        <p:nvSpPr>
          <p:cNvPr id="19" name="Google Shape;19;p4"/>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0" name="Shape 20"/>
        <p:cNvGrpSpPr/>
        <p:nvPr/>
      </p:nvGrpSpPr>
      <p:grpSpPr>
        <a:xfrm>
          <a:off x="0" y="0"/>
          <a:ext cx="0" cy="0"/>
          <a:chOff x="0" y="0"/>
          <a:chExt cx="0" cy="0"/>
        </a:xfrm>
      </p:grpSpPr>
      <p:sp>
        <p:nvSpPr>
          <p:cNvPr id="21" name="Google Shape;21;p5"/>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2" name="Google Shape;22;p5"/>
          <p:cNvSpPr txBox="1"/>
          <p:nvPr>
            <p:ph idx="1" type="body"/>
          </p:nvPr>
        </p:nvSpPr>
        <p:spPr>
          <a:xfrm>
            <a:off x="311700" y="1152475"/>
            <a:ext cx="3999900" cy="3416400"/>
          </a:xfrm>
          <a:prstGeom prst="rect">
            <a:avLst/>
          </a:prstGeom>
        </p:spPr>
        <p:txBody>
          <a:bodyPr anchorCtr="0" anchor="t" bIns="91425" lIns="91425" spcFirstLastPara="1" rIns="91425" wrap="square" tIns="91425">
            <a:noAutofit/>
          </a:bodyPr>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23" name="Google Shape;23;p5"/>
          <p:cNvSpPr txBox="1"/>
          <p:nvPr>
            <p:ph idx="2" type="body"/>
          </p:nvPr>
        </p:nvSpPr>
        <p:spPr>
          <a:xfrm>
            <a:off x="4832400" y="1152475"/>
            <a:ext cx="3999900" cy="3416400"/>
          </a:xfrm>
          <a:prstGeom prst="rect">
            <a:avLst/>
          </a:prstGeom>
        </p:spPr>
        <p:txBody>
          <a:bodyPr anchorCtr="0" anchor="t" bIns="91425" lIns="91425" spcFirstLastPara="1" rIns="91425" wrap="square" tIns="91425">
            <a:noAutofit/>
          </a:bodyPr>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24" name="Google Shape;24;p5"/>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5" name="Shape 25"/>
        <p:cNvGrpSpPr/>
        <p:nvPr/>
      </p:nvGrpSpPr>
      <p:grpSpPr>
        <a:xfrm>
          <a:off x="0" y="0"/>
          <a:ext cx="0" cy="0"/>
          <a:chOff x="0" y="0"/>
          <a:chExt cx="0" cy="0"/>
        </a:xfrm>
      </p:grpSpPr>
      <p:sp>
        <p:nvSpPr>
          <p:cNvPr id="26" name="Google Shape;26;p6"/>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7" name="Google Shape;27;p6"/>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28" name="Shape 28"/>
        <p:cNvGrpSpPr/>
        <p:nvPr/>
      </p:nvGrpSpPr>
      <p:grpSpPr>
        <a:xfrm>
          <a:off x="0" y="0"/>
          <a:ext cx="0" cy="0"/>
          <a:chOff x="0" y="0"/>
          <a:chExt cx="0" cy="0"/>
        </a:xfrm>
      </p:grpSpPr>
      <p:sp>
        <p:nvSpPr>
          <p:cNvPr id="29" name="Google Shape;29;p7"/>
          <p:cNvSpPr txBox="1"/>
          <p:nvPr>
            <p:ph type="title"/>
          </p:nvPr>
        </p:nvSpPr>
        <p:spPr>
          <a:xfrm>
            <a:off x="311700" y="555600"/>
            <a:ext cx="2808000" cy="755700"/>
          </a:xfrm>
          <a:prstGeom prst="rect">
            <a:avLst/>
          </a:prstGeom>
        </p:spPr>
        <p:txBody>
          <a:bodyPr anchorCtr="0" anchor="b" bIns="91425" lIns="91425" spcFirstLastPara="1" rIns="91425" wrap="square" tIns="91425">
            <a:no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0" name="Google Shape;30;p7"/>
          <p:cNvSpPr txBox="1"/>
          <p:nvPr>
            <p:ph idx="1" type="body"/>
          </p:nvPr>
        </p:nvSpPr>
        <p:spPr>
          <a:xfrm>
            <a:off x="311700" y="1389600"/>
            <a:ext cx="2808000" cy="3179400"/>
          </a:xfrm>
          <a:prstGeom prst="rect">
            <a:avLst/>
          </a:prstGeom>
        </p:spPr>
        <p:txBody>
          <a:bodyPr anchorCtr="0" anchor="t" bIns="91425" lIns="91425" spcFirstLastPara="1" rIns="91425" wrap="square" tIns="91425">
            <a:noAutofit/>
          </a:bodyPr>
          <a:lstStyle>
            <a:lvl1pPr indent="-304800" lvl="0" marL="457200">
              <a:spcBef>
                <a:spcPts val="0"/>
              </a:spcBef>
              <a:spcAft>
                <a:spcPts val="0"/>
              </a:spcAft>
              <a:buSzPts val="1200"/>
              <a:buChar char="●"/>
              <a:defRPr sz="12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31" name="Google Shape;31;p7"/>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2" name="Shape 32"/>
        <p:cNvGrpSpPr/>
        <p:nvPr/>
      </p:nvGrpSpPr>
      <p:grpSpPr>
        <a:xfrm>
          <a:off x="0" y="0"/>
          <a:ext cx="0" cy="0"/>
          <a:chOff x="0" y="0"/>
          <a:chExt cx="0" cy="0"/>
        </a:xfrm>
      </p:grpSpPr>
      <p:sp>
        <p:nvSpPr>
          <p:cNvPr id="33" name="Google Shape;33;p8"/>
          <p:cNvSpPr txBox="1"/>
          <p:nvPr>
            <p:ph type="title"/>
          </p:nvPr>
        </p:nvSpPr>
        <p:spPr>
          <a:xfrm>
            <a:off x="490250" y="450150"/>
            <a:ext cx="6367800" cy="4090800"/>
          </a:xfrm>
          <a:prstGeom prst="rect">
            <a:avLst/>
          </a:prstGeom>
        </p:spPr>
        <p:txBody>
          <a:bodyPr anchorCtr="0" anchor="ctr" bIns="91425" lIns="91425" spcFirstLastPara="1" rIns="91425" wrap="square" tIns="91425">
            <a:no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34" name="Google Shape;34;p8"/>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5"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 name="Google Shape;37;p9"/>
          <p:cNvSpPr txBox="1"/>
          <p:nvPr>
            <p:ph type="title"/>
          </p:nvPr>
        </p:nvSpPr>
        <p:spPr>
          <a:xfrm>
            <a:off x="265500" y="1233175"/>
            <a:ext cx="4045200" cy="1482300"/>
          </a:xfrm>
          <a:prstGeom prst="rect">
            <a:avLst/>
          </a:prstGeom>
        </p:spPr>
        <p:txBody>
          <a:bodyPr anchorCtr="0" anchor="b" bIns="91425" lIns="91425" spcFirstLastPara="1" rIns="91425" wrap="square" tIns="91425">
            <a:no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38" name="Google Shape;38;p9"/>
          <p:cNvSpPr txBox="1"/>
          <p:nvPr>
            <p:ph idx="1" type="subTitle"/>
          </p:nvPr>
        </p:nvSpPr>
        <p:spPr>
          <a:xfrm>
            <a:off x="265500" y="2803075"/>
            <a:ext cx="4045200" cy="12351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39" name="Google Shape;39;p9"/>
          <p:cNvSpPr txBox="1"/>
          <p:nvPr>
            <p:ph idx="2" type="body"/>
          </p:nvPr>
        </p:nvSpPr>
        <p:spPr>
          <a:xfrm>
            <a:off x="4939500" y="724075"/>
            <a:ext cx="3837000" cy="3695100"/>
          </a:xfrm>
          <a:prstGeom prst="rect">
            <a:avLst/>
          </a:prstGeom>
        </p:spPr>
        <p:txBody>
          <a:bodyPr anchorCtr="0" anchor="ctr" bIns="91425" lIns="91425" spcFirstLastPara="1" rIns="91425" wrap="square" tIns="91425">
            <a:noAutofit/>
          </a:bodyPr>
          <a:lstStyle>
            <a:lvl1pPr indent="-342900" lvl="0" marL="457200">
              <a:spcBef>
                <a:spcPts val="0"/>
              </a:spcBef>
              <a:spcAft>
                <a:spcPts val="0"/>
              </a:spcAft>
              <a:buSzPts val="1800"/>
              <a:buChar char="●"/>
              <a:defRPr/>
            </a:lvl1pPr>
            <a:lvl2pPr indent="-317500" lvl="1" marL="914400">
              <a:spcBef>
                <a:spcPts val="1600"/>
              </a:spcBef>
              <a:spcAft>
                <a:spcPts val="0"/>
              </a:spcAft>
              <a:buSzPts val="1400"/>
              <a:buChar char="○"/>
              <a:defRPr/>
            </a:lvl2pPr>
            <a:lvl3pPr indent="-317500" lvl="2" marL="1371600">
              <a:spcBef>
                <a:spcPts val="1600"/>
              </a:spcBef>
              <a:spcAft>
                <a:spcPts val="0"/>
              </a:spcAft>
              <a:buSzPts val="1400"/>
              <a:buChar char="■"/>
              <a:defRPr/>
            </a:lvl3pPr>
            <a:lvl4pPr indent="-317500" lvl="3" marL="1828800">
              <a:spcBef>
                <a:spcPts val="1600"/>
              </a:spcBef>
              <a:spcAft>
                <a:spcPts val="0"/>
              </a:spcAft>
              <a:buSzPts val="1400"/>
              <a:buChar char="●"/>
              <a:defRPr/>
            </a:lvl4pPr>
            <a:lvl5pPr indent="-317500" lvl="4" marL="2286000">
              <a:spcBef>
                <a:spcPts val="1600"/>
              </a:spcBef>
              <a:spcAft>
                <a:spcPts val="0"/>
              </a:spcAft>
              <a:buSzPts val="1400"/>
              <a:buChar char="○"/>
              <a:defRPr/>
            </a:lvl5pPr>
            <a:lvl6pPr indent="-317500" lvl="5" marL="2743200">
              <a:spcBef>
                <a:spcPts val="1600"/>
              </a:spcBef>
              <a:spcAft>
                <a:spcPts val="0"/>
              </a:spcAft>
              <a:buSzPts val="1400"/>
              <a:buChar char="■"/>
              <a:defRPr/>
            </a:lvl6pPr>
            <a:lvl7pPr indent="-317500" lvl="6" marL="3200400">
              <a:spcBef>
                <a:spcPts val="1600"/>
              </a:spcBef>
              <a:spcAft>
                <a:spcPts val="0"/>
              </a:spcAft>
              <a:buSzPts val="1400"/>
              <a:buChar char="●"/>
              <a:defRPr/>
            </a:lvl7pPr>
            <a:lvl8pPr indent="-317500" lvl="7" marL="3657600">
              <a:spcBef>
                <a:spcPts val="1600"/>
              </a:spcBef>
              <a:spcAft>
                <a:spcPts val="0"/>
              </a:spcAft>
              <a:buSzPts val="1400"/>
              <a:buChar char="○"/>
              <a:defRPr/>
            </a:lvl8pPr>
            <a:lvl9pPr indent="-317500" lvl="8" marL="4114800">
              <a:spcBef>
                <a:spcPts val="1600"/>
              </a:spcBef>
              <a:spcAft>
                <a:spcPts val="1600"/>
              </a:spcAft>
              <a:buSzPts val="1400"/>
              <a:buChar char="■"/>
              <a:defRPr/>
            </a:lvl9pPr>
          </a:lstStyle>
          <a:p/>
        </p:txBody>
      </p:sp>
      <p:sp>
        <p:nvSpPr>
          <p:cNvPr id="40" name="Google Shape;40;p9"/>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1" name="Shape 41"/>
        <p:cNvGrpSpPr/>
        <p:nvPr/>
      </p:nvGrpSpPr>
      <p:grpSpPr>
        <a:xfrm>
          <a:off x="0" y="0"/>
          <a:ext cx="0" cy="0"/>
          <a:chOff x="0" y="0"/>
          <a:chExt cx="0" cy="0"/>
        </a:xfrm>
      </p:grpSpPr>
      <p:sp>
        <p:nvSpPr>
          <p:cNvPr id="42" name="Google Shape;42;p10"/>
          <p:cNvSpPr txBox="1"/>
          <p:nvPr>
            <p:ph idx="1" type="body"/>
          </p:nvPr>
        </p:nvSpPr>
        <p:spPr>
          <a:xfrm>
            <a:off x="311700" y="4230575"/>
            <a:ext cx="5998800" cy="605100"/>
          </a:xfrm>
          <a:prstGeom prst="rect">
            <a:avLst/>
          </a:prstGeom>
        </p:spPr>
        <p:txBody>
          <a:bodyPr anchorCtr="0" anchor="ctr" bIns="91425" lIns="91425" spcFirstLastPara="1" rIns="91425" wrap="square" tIns="91425">
            <a:noAutofit/>
          </a:bodyPr>
          <a:lstStyle>
            <a:lvl1pPr indent="-228600" lvl="0" marL="457200">
              <a:lnSpc>
                <a:spcPct val="100000"/>
              </a:lnSpc>
              <a:spcBef>
                <a:spcPts val="0"/>
              </a:spcBef>
              <a:spcAft>
                <a:spcPts val="0"/>
              </a:spcAft>
              <a:buSzPts val="1800"/>
              <a:buNone/>
              <a:defRPr/>
            </a:lvl1pPr>
          </a:lstStyle>
          <a:p/>
        </p:txBody>
      </p:sp>
      <p:sp>
        <p:nvSpPr>
          <p:cNvPr id="43" name="Google Shape;43;p10"/>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2"/>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Autofit/>
          </a:bodyPr>
          <a:lstStyle>
            <a:lvl1pPr indent="-342900" lvl="0" marL="457200">
              <a:lnSpc>
                <a:spcPct val="115000"/>
              </a:lnSpc>
              <a:spcBef>
                <a:spcPts val="0"/>
              </a:spcBef>
              <a:spcAft>
                <a:spcPts val="0"/>
              </a:spcAft>
              <a:buClr>
                <a:schemeClr val="dk2"/>
              </a:buClr>
              <a:buSzPts val="1800"/>
              <a:buChar char="●"/>
              <a:defRPr sz="1800">
                <a:solidFill>
                  <a:schemeClr val="dk2"/>
                </a:solidFill>
              </a:defRPr>
            </a:lvl1pPr>
            <a:lvl2pPr indent="-317500" lvl="1" marL="914400">
              <a:lnSpc>
                <a:spcPct val="115000"/>
              </a:lnSpc>
              <a:spcBef>
                <a:spcPts val="1600"/>
              </a:spcBef>
              <a:spcAft>
                <a:spcPts val="0"/>
              </a:spcAft>
              <a:buClr>
                <a:schemeClr val="dk2"/>
              </a:buClr>
              <a:buSzPts val="1400"/>
              <a:buChar char="○"/>
              <a:defRPr>
                <a:solidFill>
                  <a:schemeClr val="dk2"/>
                </a:solidFill>
              </a:defRPr>
            </a:lvl2pPr>
            <a:lvl3pPr indent="-317500" lvl="2" marL="1371600">
              <a:lnSpc>
                <a:spcPct val="115000"/>
              </a:lnSpc>
              <a:spcBef>
                <a:spcPts val="1600"/>
              </a:spcBef>
              <a:spcAft>
                <a:spcPts val="0"/>
              </a:spcAft>
              <a:buClr>
                <a:schemeClr val="dk2"/>
              </a:buClr>
              <a:buSzPts val="1400"/>
              <a:buChar char="■"/>
              <a:defRPr>
                <a:solidFill>
                  <a:schemeClr val="dk2"/>
                </a:solidFill>
              </a:defRPr>
            </a:lvl3pPr>
            <a:lvl4pPr indent="-317500" lvl="3" marL="1828800">
              <a:lnSpc>
                <a:spcPct val="115000"/>
              </a:lnSpc>
              <a:spcBef>
                <a:spcPts val="1600"/>
              </a:spcBef>
              <a:spcAft>
                <a:spcPts val="0"/>
              </a:spcAft>
              <a:buClr>
                <a:schemeClr val="dk2"/>
              </a:buClr>
              <a:buSzPts val="1400"/>
              <a:buChar char="●"/>
              <a:defRPr>
                <a:solidFill>
                  <a:schemeClr val="dk2"/>
                </a:solidFill>
              </a:defRPr>
            </a:lvl4pPr>
            <a:lvl5pPr indent="-317500" lvl="4" marL="2286000">
              <a:lnSpc>
                <a:spcPct val="115000"/>
              </a:lnSpc>
              <a:spcBef>
                <a:spcPts val="1600"/>
              </a:spcBef>
              <a:spcAft>
                <a:spcPts val="0"/>
              </a:spcAft>
              <a:buClr>
                <a:schemeClr val="dk2"/>
              </a:buClr>
              <a:buSzPts val="1400"/>
              <a:buChar char="○"/>
              <a:defRPr>
                <a:solidFill>
                  <a:schemeClr val="dk2"/>
                </a:solidFill>
              </a:defRPr>
            </a:lvl5pPr>
            <a:lvl6pPr indent="-317500" lvl="5" marL="2743200">
              <a:lnSpc>
                <a:spcPct val="115000"/>
              </a:lnSpc>
              <a:spcBef>
                <a:spcPts val="1600"/>
              </a:spcBef>
              <a:spcAft>
                <a:spcPts val="0"/>
              </a:spcAft>
              <a:buClr>
                <a:schemeClr val="dk2"/>
              </a:buClr>
              <a:buSzPts val="1400"/>
              <a:buChar char="■"/>
              <a:defRPr>
                <a:solidFill>
                  <a:schemeClr val="dk2"/>
                </a:solidFill>
              </a:defRPr>
            </a:lvl6pPr>
            <a:lvl7pPr indent="-317500" lvl="6" marL="3200400">
              <a:lnSpc>
                <a:spcPct val="115000"/>
              </a:lnSpc>
              <a:spcBef>
                <a:spcPts val="1600"/>
              </a:spcBef>
              <a:spcAft>
                <a:spcPts val="0"/>
              </a:spcAft>
              <a:buClr>
                <a:schemeClr val="dk2"/>
              </a:buClr>
              <a:buSzPts val="1400"/>
              <a:buChar char="●"/>
              <a:defRPr>
                <a:solidFill>
                  <a:schemeClr val="dk2"/>
                </a:solidFill>
              </a:defRPr>
            </a:lvl7pPr>
            <a:lvl8pPr indent="-317500" lvl="7" marL="3657600">
              <a:lnSpc>
                <a:spcPct val="115000"/>
              </a:lnSpc>
              <a:spcBef>
                <a:spcPts val="1600"/>
              </a:spcBef>
              <a:spcAft>
                <a:spcPts val="0"/>
              </a:spcAft>
              <a:buClr>
                <a:schemeClr val="dk2"/>
              </a:buClr>
              <a:buSzPts val="1400"/>
              <a:buChar char="○"/>
              <a:defRPr>
                <a:solidFill>
                  <a:schemeClr val="dk2"/>
                </a:solidFill>
              </a:defRPr>
            </a:lvl8pPr>
            <a:lvl9pPr indent="-317500" lvl="8" marL="4114800">
              <a:lnSpc>
                <a:spcPct val="115000"/>
              </a:lnSpc>
              <a:spcBef>
                <a:spcPts val="1600"/>
              </a:spcBef>
              <a:spcAft>
                <a:spcPts val="1600"/>
              </a:spcAft>
              <a:buClr>
                <a:schemeClr val="dk2"/>
              </a:buClr>
              <a:buSzPts val="1400"/>
              <a:buChar char="■"/>
              <a:defRPr>
                <a:solidFill>
                  <a:schemeClr val="dk2"/>
                </a:solidFill>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indent="0" lvl="0" marL="0" rtl="0" algn="r">
              <a:spcBef>
                <a:spcPts val="0"/>
              </a:spcBef>
              <a:spcAft>
                <a:spcPts val="0"/>
              </a:spcAft>
              <a:buNone/>
            </a:pPr>
            <a:fld id="{00000000-1234-1234-1234-123412341234}" type="slidenum">
              <a:rPr lang="en-GB"/>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xml"/><Relationship Id="rId3" Type="http://schemas.openxmlformats.org/officeDocument/2006/relationships/image" Target="../media/image10.png"/><Relationship Id="rId4" Type="http://schemas.openxmlformats.org/officeDocument/2006/relationships/image" Target="../media/image19.png"/><Relationship Id="rId9" Type="http://schemas.openxmlformats.org/officeDocument/2006/relationships/image" Target="../media/image14.png"/><Relationship Id="rId5" Type="http://schemas.openxmlformats.org/officeDocument/2006/relationships/image" Target="../media/image16.png"/><Relationship Id="rId6" Type="http://schemas.openxmlformats.org/officeDocument/2006/relationships/image" Target="../media/image12.png"/><Relationship Id="rId7" Type="http://schemas.openxmlformats.org/officeDocument/2006/relationships/image" Target="../media/image1.png"/><Relationship Id="rId8" Type="http://schemas.openxmlformats.org/officeDocument/2006/relationships/image" Target="../media/image3.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 Id="rId3" Type="http://schemas.openxmlformats.org/officeDocument/2006/relationships/hyperlink" Target="https://www.youtube.com/watch?v=Xld_kRCuGhY"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 Id="rId3" Type="http://schemas.openxmlformats.org/officeDocument/2006/relationships/hyperlink" Target="https://www.youtube.com/watch?v=jZz5aRf_g8A" TargetMode="External"/><Relationship Id="rId4" Type="http://schemas.openxmlformats.org/officeDocument/2006/relationships/hyperlink" Target="https://www.youtube.com/watch?v=DaQuGEndA8k" TargetMode="External"/><Relationship Id="rId9" Type="http://schemas.openxmlformats.org/officeDocument/2006/relationships/image" Target="../media/image11.png"/><Relationship Id="rId5" Type="http://schemas.openxmlformats.org/officeDocument/2006/relationships/hyperlink" Target="https://www.youtube.com/watch?v=whAY9R-_7ac" TargetMode="External"/><Relationship Id="rId6" Type="http://schemas.openxmlformats.org/officeDocument/2006/relationships/image" Target="../media/image15.png"/><Relationship Id="rId7" Type="http://schemas.openxmlformats.org/officeDocument/2006/relationships/image" Target="../media/image7.png"/><Relationship Id="rId8" Type="http://schemas.openxmlformats.org/officeDocument/2006/relationships/image" Target="../media/image13.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 Id="rId3" Type="http://schemas.openxmlformats.org/officeDocument/2006/relationships/hyperlink" Target="https://www.google.com/search?q=kifwebe+mask&amp;client=safari&amp;rls=en&amp;source=lnms&amp;tbm=isch&amp;sa=X&amp;ved=2ahUKEwirs5fo8szrAhUQXsAKHT0jA1oQ_AUoAXoECA0QAw&amp;biw=1812&amp;bih=919" TargetMode="External"/><Relationship Id="rId4" Type="http://schemas.openxmlformats.org/officeDocument/2006/relationships/hyperlink" Target="https://www.google.com/search?q=mwana+pwo&amp;client=safari&amp;rls=en&amp;source=lnms&amp;tbm=isch&amp;sa=X&amp;ved=2ahUKEwi-9eWj88zrAhVNXsAKHcexAwgQ_AUoAXoECA4QAw&amp;biw=1812&amp;bih=919" TargetMode="External"/><Relationship Id="rId5" Type="http://schemas.openxmlformats.org/officeDocument/2006/relationships/hyperlink" Target="https://www.google.com/search?q=bwa+plank+mask+burkina+faso&amp;client=safari&amp;rls=en&amp;source=lnms&amp;tbm=isch&amp;sa=X&amp;ved=2ahUKEwj5zIbfz8_rAhVO3KQKHdKLDvsQ_AUoAXoECA0QAw&amp;biw=1812&amp;bih=919" TargetMode="Externa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 Id="rId3" Type="http://schemas.openxmlformats.org/officeDocument/2006/relationships/image" Target="../media/image8.png"/><Relationship Id="rId4" Type="http://schemas.openxmlformats.org/officeDocument/2006/relationships/image" Target="../media/image12.png"/><Relationship Id="rId5" Type="http://schemas.openxmlformats.org/officeDocument/2006/relationships/image" Target="../media/image4.png"/><Relationship Id="rId6" Type="http://schemas.openxmlformats.org/officeDocument/2006/relationships/image" Target="../media/image6.png"/><Relationship Id="rId7" Type="http://schemas.openxmlformats.org/officeDocument/2006/relationships/image" Target="../media/image9.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2.png"/><Relationship Id="rId4" Type="http://schemas.openxmlformats.org/officeDocument/2006/relationships/image" Target="../media/image5.png"/><Relationship Id="rId5" Type="http://schemas.openxmlformats.org/officeDocument/2006/relationships/image" Target="../media/image18.png"/><Relationship Id="rId6" Type="http://schemas.openxmlformats.org/officeDocument/2006/relationships/image" Target="../media/image17.png"/><Relationship Id="rId7" Type="http://schemas.openxmlformats.org/officeDocument/2006/relationships/image" Target="../media/image20.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1C232"/>
        </a:solidFill>
      </p:bgPr>
    </p:bg>
    <p:spTree>
      <p:nvGrpSpPr>
        <p:cNvPr id="53" name="Shape 53"/>
        <p:cNvGrpSpPr/>
        <p:nvPr/>
      </p:nvGrpSpPr>
      <p:grpSpPr>
        <a:xfrm>
          <a:off x="0" y="0"/>
          <a:ext cx="0" cy="0"/>
          <a:chOff x="0" y="0"/>
          <a:chExt cx="0" cy="0"/>
        </a:xfrm>
      </p:grpSpPr>
      <p:sp>
        <p:nvSpPr>
          <p:cNvPr id="54" name="Google Shape;54;p13"/>
          <p:cNvSpPr txBox="1"/>
          <p:nvPr>
            <p:ph idx="1" type="body"/>
          </p:nvPr>
        </p:nvSpPr>
        <p:spPr>
          <a:xfrm>
            <a:off x="228100" y="395175"/>
            <a:ext cx="5134200" cy="4604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a:solidFill>
                  <a:schemeClr val="dk1"/>
                </a:solidFill>
              </a:rPr>
              <a:t>We will be learning about the history of masks in Africa, their different appearances, uses and significance and how the masks vary according to the African country they come from. </a:t>
            </a:r>
            <a:endParaRPr>
              <a:solidFill>
                <a:schemeClr val="dk1"/>
              </a:solidFill>
            </a:endParaRPr>
          </a:p>
          <a:p>
            <a:pPr indent="0" lvl="0" marL="0" rtl="0" algn="l">
              <a:spcBef>
                <a:spcPts val="0"/>
              </a:spcBef>
              <a:spcAft>
                <a:spcPts val="0"/>
              </a:spcAft>
              <a:buClr>
                <a:schemeClr val="dk1"/>
              </a:buClr>
              <a:buSzPts val="1100"/>
              <a:buFont typeface="Arial"/>
              <a:buNone/>
            </a:pPr>
            <a:r>
              <a:rPr lang="en-GB">
                <a:solidFill>
                  <a:schemeClr val="dk1"/>
                </a:solidFill>
              </a:rPr>
              <a:t>We will look at examples of African mask designs from the past and learn how the masks influenced artists in Europe in the early 1900’s, in particular Pablo Picasso. </a:t>
            </a:r>
            <a:endParaRPr>
              <a:solidFill>
                <a:schemeClr val="dk1"/>
              </a:solidFill>
            </a:endParaRPr>
          </a:p>
          <a:p>
            <a:pPr indent="0" lvl="0" marL="0" rtl="0" algn="l">
              <a:spcBef>
                <a:spcPts val="0"/>
              </a:spcBef>
              <a:spcAft>
                <a:spcPts val="0"/>
              </a:spcAft>
              <a:buClr>
                <a:schemeClr val="dk1"/>
              </a:buClr>
              <a:buSzPts val="1100"/>
              <a:buFont typeface="Arial"/>
              <a:buNone/>
            </a:pPr>
            <a:r>
              <a:rPr lang="en-GB">
                <a:solidFill>
                  <a:schemeClr val="dk1"/>
                </a:solidFill>
              </a:rPr>
              <a:t> We will learn about the life and work of a contemporary African artist Rita Addo Zakour, from Ghana. We will learn about the masks she makes and sells globally. </a:t>
            </a:r>
            <a:endParaRPr>
              <a:solidFill>
                <a:schemeClr val="dk1"/>
              </a:solidFill>
            </a:endParaRPr>
          </a:p>
          <a:p>
            <a:pPr indent="0" lvl="0" marL="0" rtl="0" algn="l">
              <a:spcBef>
                <a:spcPts val="0"/>
              </a:spcBef>
              <a:spcAft>
                <a:spcPts val="0"/>
              </a:spcAft>
              <a:buClr>
                <a:schemeClr val="dk1"/>
              </a:buClr>
              <a:buSzPts val="1100"/>
              <a:buFont typeface="Arial"/>
              <a:buNone/>
            </a:pPr>
            <a:r>
              <a:rPr lang="en-GB">
                <a:solidFill>
                  <a:schemeClr val="dk1"/>
                </a:solidFill>
              </a:rPr>
              <a:t> We will then learn about how the descendants of African slaves forcibly taken from Africa to the Caribbean developed a tradition of creating masks to use in Carnival celebrations. </a:t>
            </a:r>
            <a:endParaRPr>
              <a:solidFill>
                <a:schemeClr val="dk1"/>
              </a:solidFill>
            </a:endParaRPr>
          </a:p>
          <a:p>
            <a:pPr indent="0" lvl="0" marL="0" rtl="0" algn="l">
              <a:spcBef>
                <a:spcPts val="0"/>
              </a:spcBef>
              <a:spcAft>
                <a:spcPts val="0"/>
              </a:spcAft>
              <a:buClr>
                <a:schemeClr val="dk1"/>
              </a:buClr>
              <a:buSzPts val="1100"/>
              <a:buFont typeface="Arial"/>
              <a:buNone/>
            </a:pPr>
            <a:r>
              <a:rPr lang="en-GB">
                <a:solidFill>
                  <a:schemeClr val="dk1"/>
                </a:solidFill>
              </a:rPr>
              <a:t>We will design and create our own masks developing the following skills:</a:t>
            </a:r>
            <a:endParaRPr b="1">
              <a:solidFill>
                <a:schemeClr val="dk1"/>
              </a:solidFill>
            </a:endParaRPr>
          </a:p>
          <a:p>
            <a:pPr indent="0" lvl="0" marL="0" rtl="0" algn="l">
              <a:spcBef>
                <a:spcPts val="0"/>
              </a:spcBef>
              <a:spcAft>
                <a:spcPts val="0"/>
              </a:spcAft>
              <a:buClr>
                <a:schemeClr val="dk1"/>
              </a:buClr>
              <a:buSzPts val="1100"/>
              <a:buFont typeface="Arial"/>
              <a:buNone/>
            </a:pPr>
            <a:r>
              <a:rPr b="1" lang="en-GB">
                <a:solidFill>
                  <a:schemeClr val="dk1"/>
                </a:solidFill>
              </a:rPr>
              <a:t>Drawing </a:t>
            </a:r>
            <a:r>
              <a:rPr lang="en-GB">
                <a:solidFill>
                  <a:schemeClr val="dk1"/>
                </a:solidFill>
              </a:rPr>
              <a:t>– using a variety of different pencils and making marks techniques</a:t>
            </a:r>
            <a:endParaRPr>
              <a:solidFill>
                <a:schemeClr val="dk1"/>
              </a:solidFill>
            </a:endParaRPr>
          </a:p>
          <a:p>
            <a:pPr indent="0" lvl="0" marL="0" rtl="0" algn="l">
              <a:spcBef>
                <a:spcPts val="0"/>
              </a:spcBef>
              <a:spcAft>
                <a:spcPts val="0"/>
              </a:spcAft>
              <a:buClr>
                <a:schemeClr val="dk1"/>
              </a:buClr>
              <a:buSzPts val="1100"/>
              <a:buFont typeface="Arial"/>
              <a:buNone/>
            </a:pPr>
            <a:r>
              <a:rPr b="1" lang="en-GB">
                <a:solidFill>
                  <a:schemeClr val="dk1"/>
                </a:solidFill>
              </a:rPr>
              <a:t>Designing </a:t>
            </a:r>
            <a:r>
              <a:rPr lang="en-GB">
                <a:solidFill>
                  <a:schemeClr val="dk1"/>
                </a:solidFill>
              </a:rPr>
              <a:t>– creating original pieces that are influenced by studying the work of others</a:t>
            </a:r>
            <a:endParaRPr>
              <a:solidFill>
                <a:schemeClr val="dk1"/>
              </a:solidFill>
            </a:endParaRPr>
          </a:p>
          <a:p>
            <a:pPr indent="0" lvl="0" marL="0" rtl="0" algn="l">
              <a:spcBef>
                <a:spcPts val="0"/>
              </a:spcBef>
              <a:spcAft>
                <a:spcPts val="0"/>
              </a:spcAft>
              <a:buClr>
                <a:schemeClr val="dk1"/>
              </a:buClr>
              <a:buSzPts val="1100"/>
              <a:buFont typeface="Arial"/>
              <a:buNone/>
            </a:pPr>
            <a:r>
              <a:rPr b="1" lang="en-GB">
                <a:solidFill>
                  <a:schemeClr val="dk1"/>
                </a:solidFill>
              </a:rPr>
              <a:t>Exploring and Developing our ideas</a:t>
            </a:r>
            <a:r>
              <a:rPr lang="en-GB">
                <a:solidFill>
                  <a:schemeClr val="dk1"/>
                </a:solidFill>
              </a:rPr>
              <a:t> and </a:t>
            </a:r>
            <a:r>
              <a:rPr b="1" lang="en-GB">
                <a:solidFill>
                  <a:schemeClr val="dk1"/>
                </a:solidFill>
              </a:rPr>
              <a:t>Annotating our work</a:t>
            </a:r>
            <a:endParaRPr b="1">
              <a:solidFill>
                <a:schemeClr val="dk1"/>
              </a:solidFill>
            </a:endParaRPr>
          </a:p>
          <a:p>
            <a:pPr indent="0" lvl="0" marL="0" rtl="0" algn="l">
              <a:spcBef>
                <a:spcPts val="0"/>
              </a:spcBef>
              <a:spcAft>
                <a:spcPts val="0"/>
              </a:spcAft>
              <a:buClr>
                <a:schemeClr val="dk1"/>
              </a:buClr>
              <a:buSzPts val="1100"/>
              <a:buFont typeface="Arial"/>
              <a:buNone/>
            </a:pPr>
            <a:r>
              <a:rPr b="1" lang="en-GB" sz="1300">
                <a:solidFill>
                  <a:schemeClr val="dk1"/>
                </a:solidFill>
              </a:rPr>
              <a:t>Painting</a:t>
            </a:r>
            <a:r>
              <a:rPr lang="en-GB" sz="1300">
                <a:solidFill>
                  <a:schemeClr val="dk1"/>
                </a:solidFill>
              </a:rPr>
              <a:t> -  mixing colours and choosing colours to create mood. </a:t>
            </a:r>
            <a:endParaRPr sz="1300">
              <a:solidFill>
                <a:schemeClr val="dk1"/>
              </a:solidFill>
            </a:endParaRPr>
          </a:p>
          <a:p>
            <a:pPr indent="0" lvl="0" marL="0" rtl="0" algn="l">
              <a:spcBef>
                <a:spcPts val="0"/>
              </a:spcBef>
              <a:spcAft>
                <a:spcPts val="0"/>
              </a:spcAft>
              <a:buClr>
                <a:schemeClr val="dk1"/>
              </a:buClr>
              <a:buSzPts val="1100"/>
              <a:buFont typeface="Arial"/>
              <a:buNone/>
            </a:pPr>
            <a:r>
              <a:rPr b="1" lang="en-GB" sz="1300">
                <a:solidFill>
                  <a:schemeClr val="dk1"/>
                </a:solidFill>
              </a:rPr>
              <a:t>Collage</a:t>
            </a:r>
            <a:r>
              <a:rPr lang="en-GB" sz="1300">
                <a:solidFill>
                  <a:schemeClr val="dk1"/>
                </a:solidFill>
              </a:rPr>
              <a:t> – naming, selecting and arranging materials, experimenting with media and processes</a:t>
            </a:r>
            <a:endParaRPr sz="1300">
              <a:solidFill>
                <a:schemeClr val="dk1"/>
              </a:solidFill>
            </a:endParaRPr>
          </a:p>
          <a:p>
            <a:pPr indent="0" lvl="0" marL="0" rtl="0" algn="l">
              <a:spcBef>
                <a:spcPts val="0"/>
              </a:spcBef>
              <a:spcAft>
                <a:spcPts val="0"/>
              </a:spcAft>
              <a:buClr>
                <a:schemeClr val="dk1"/>
              </a:buClr>
              <a:buSzPts val="1100"/>
              <a:buFont typeface="Arial"/>
              <a:buNone/>
            </a:pPr>
            <a:r>
              <a:rPr lang="en-GB" sz="1300">
                <a:solidFill>
                  <a:schemeClr val="dk1"/>
                </a:solidFill>
              </a:rPr>
              <a:t> </a:t>
            </a:r>
            <a:endParaRPr sz="1300">
              <a:solidFill>
                <a:schemeClr val="dk1"/>
              </a:solidFill>
            </a:endParaRPr>
          </a:p>
        </p:txBody>
      </p:sp>
      <p:pic>
        <p:nvPicPr>
          <p:cNvPr id="55" name="Google Shape;55;p13"/>
          <p:cNvPicPr preferRelativeResize="0"/>
          <p:nvPr/>
        </p:nvPicPr>
        <p:blipFill>
          <a:blip r:embed="rId3">
            <a:alphaModFix/>
          </a:blip>
          <a:stretch>
            <a:fillRect/>
          </a:stretch>
        </p:blipFill>
        <p:spPr>
          <a:xfrm>
            <a:off x="5362213" y="168125"/>
            <a:ext cx="1280950" cy="1616256"/>
          </a:xfrm>
          <a:prstGeom prst="rect">
            <a:avLst/>
          </a:prstGeom>
          <a:noFill/>
          <a:ln>
            <a:noFill/>
          </a:ln>
        </p:spPr>
      </p:pic>
      <p:sp>
        <p:nvSpPr>
          <p:cNvPr id="56" name="Google Shape;56;p13"/>
          <p:cNvSpPr txBox="1"/>
          <p:nvPr>
            <p:ph type="title"/>
          </p:nvPr>
        </p:nvSpPr>
        <p:spPr>
          <a:xfrm>
            <a:off x="228100" y="75975"/>
            <a:ext cx="4809000" cy="4104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t/>
            </a:r>
            <a:endParaRPr sz="1300"/>
          </a:p>
          <a:p>
            <a:pPr indent="0" lvl="0" marL="0" rtl="0" algn="ctr">
              <a:spcBef>
                <a:spcPts val="0"/>
              </a:spcBef>
              <a:spcAft>
                <a:spcPts val="0"/>
              </a:spcAft>
              <a:buNone/>
            </a:pPr>
            <a:r>
              <a:t/>
            </a:r>
            <a:endParaRPr b="1" sz="1200"/>
          </a:p>
          <a:p>
            <a:pPr indent="0" lvl="0" marL="0" rtl="0" algn="ctr">
              <a:spcBef>
                <a:spcPts val="0"/>
              </a:spcBef>
              <a:spcAft>
                <a:spcPts val="0"/>
              </a:spcAft>
              <a:buNone/>
            </a:pPr>
            <a:r>
              <a:rPr b="1" lang="en-GB" sz="1400"/>
              <a:t>Art &amp; Design - Masks from Africa and the Caribbean</a:t>
            </a:r>
            <a:endParaRPr b="1" sz="1400"/>
          </a:p>
          <a:p>
            <a:pPr indent="0" lvl="0" marL="0" rtl="0" algn="ctr">
              <a:spcBef>
                <a:spcPts val="0"/>
              </a:spcBef>
              <a:spcAft>
                <a:spcPts val="0"/>
              </a:spcAft>
              <a:buNone/>
            </a:pPr>
            <a:r>
              <a:t/>
            </a:r>
            <a:endParaRPr b="1"/>
          </a:p>
        </p:txBody>
      </p:sp>
      <p:pic>
        <p:nvPicPr>
          <p:cNvPr id="57" name="Google Shape;57;p13"/>
          <p:cNvPicPr preferRelativeResize="0"/>
          <p:nvPr/>
        </p:nvPicPr>
        <p:blipFill>
          <a:blip r:embed="rId4">
            <a:alphaModFix/>
          </a:blip>
          <a:stretch>
            <a:fillRect/>
          </a:stretch>
        </p:blipFill>
        <p:spPr>
          <a:xfrm>
            <a:off x="5366725" y="3222900"/>
            <a:ext cx="2370275" cy="1719274"/>
          </a:xfrm>
          <a:prstGeom prst="rect">
            <a:avLst/>
          </a:prstGeom>
          <a:noFill/>
          <a:ln>
            <a:noFill/>
          </a:ln>
        </p:spPr>
      </p:pic>
      <p:pic>
        <p:nvPicPr>
          <p:cNvPr id="58" name="Google Shape;58;p13"/>
          <p:cNvPicPr preferRelativeResize="0"/>
          <p:nvPr/>
        </p:nvPicPr>
        <p:blipFill>
          <a:blip r:embed="rId5">
            <a:alphaModFix/>
          </a:blip>
          <a:stretch>
            <a:fillRect/>
          </a:stretch>
        </p:blipFill>
        <p:spPr>
          <a:xfrm>
            <a:off x="7737001" y="3222900"/>
            <a:ext cx="1231701" cy="1724899"/>
          </a:xfrm>
          <a:prstGeom prst="rect">
            <a:avLst/>
          </a:prstGeom>
          <a:noFill/>
          <a:ln>
            <a:noFill/>
          </a:ln>
        </p:spPr>
      </p:pic>
      <p:pic>
        <p:nvPicPr>
          <p:cNvPr id="59" name="Google Shape;59;p13"/>
          <p:cNvPicPr preferRelativeResize="0"/>
          <p:nvPr/>
        </p:nvPicPr>
        <p:blipFill>
          <a:blip r:embed="rId6">
            <a:alphaModFix/>
          </a:blip>
          <a:stretch>
            <a:fillRect/>
          </a:stretch>
        </p:blipFill>
        <p:spPr>
          <a:xfrm>
            <a:off x="6877400" y="168123"/>
            <a:ext cx="1963900" cy="1404550"/>
          </a:xfrm>
          <a:prstGeom prst="rect">
            <a:avLst/>
          </a:prstGeom>
          <a:noFill/>
          <a:ln>
            <a:noFill/>
          </a:ln>
        </p:spPr>
      </p:pic>
      <p:pic>
        <p:nvPicPr>
          <p:cNvPr id="60" name="Google Shape;60;p13"/>
          <p:cNvPicPr preferRelativeResize="0"/>
          <p:nvPr/>
        </p:nvPicPr>
        <p:blipFill>
          <a:blip r:embed="rId7">
            <a:alphaModFix/>
          </a:blip>
          <a:stretch>
            <a:fillRect/>
          </a:stretch>
        </p:blipFill>
        <p:spPr>
          <a:xfrm>
            <a:off x="5366725" y="1784373"/>
            <a:ext cx="1078719" cy="1432900"/>
          </a:xfrm>
          <a:prstGeom prst="rect">
            <a:avLst/>
          </a:prstGeom>
          <a:noFill/>
          <a:ln>
            <a:noFill/>
          </a:ln>
        </p:spPr>
      </p:pic>
      <p:pic>
        <p:nvPicPr>
          <p:cNvPr id="61" name="Google Shape;61;p13"/>
          <p:cNvPicPr preferRelativeResize="0"/>
          <p:nvPr/>
        </p:nvPicPr>
        <p:blipFill>
          <a:blip r:embed="rId8">
            <a:alphaModFix/>
          </a:blip>
          <a:stretch>
            <a:fillRect/>
          </a:stretch>
        </p:blipFill>
        <p:spPr>
          <a:xfrm>
            <a:off x="6671800" y="1572675"/>
            <a:ext cx="899394" cy="1644600"/>
          </a:xfrm>
          <a:prstGeom prst="rect">
            <a:avLst/>
          </a:prstGeom>
          <a:noFill/>
          <a:ln>
            <a:noFill/>
          </a:ln>
        </p:spPr>
      </p:pic>
      <p:pic>
        <p:nvPicPr>
          <p:cNvPr id="62" name="Google Shape;62;p13"/>
          <p:cNvPicPr preferRelativeResize="0"/>
          <p:nvPr/>
        </p:nvPicPr>
        <p:blipFill>
          <a:blip r:embed="rId9">
            <a:alphaModFix/>
          </a:blip>
          <a:stretch>
            <a:fillRect/>
          </a:stretch>
        </p:blipFill>
        <p:spPr>
          <a:xfrm>
            <a:off x="7685577" y="1747400"/>
            <a:ext cx="1231699" cy="1362367"/>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6" name="Shape 66"/>
        <p:cNvGrpSpPr/>
        <p:nvPr/>
      </p:nvGrpSpPr>
      <p:grpSpPr>
        <a:xfrm>
          <a:off x="0" y="0"/>
          <a:ext cx="0" cy="0"/>
          <a:chOff x="0" y="0"/>
          <a:chExt cx="0" cy="0"/>
        </a:xfrm>
      </p:grpSpPr>
      <p:sp>
        <p:nvSpPr>
          <p:cNvPr id="67" name="Google Shape;67;p14"/>
          <p:cNvSpPr txBox="1"/>
          <p:nvPr>
            <p:ph idx="1" type="body"/>
          </p:nvPr>
        </p:nvSpPr>
        <p:spPr>
          <a:xfrm>
            <a:off x="311700" y="297275"/>
            <a:ext cx="8520600" cy="4551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GB" sz="1300">
                <a:solidFill>
                  <a:schemeClr val="dk1"/>
                </a:solidFill>
              </a:rPr>
              <a:t>Lesson 1 :   LO Create original work applying techniques used by notable artists. </a:t>
            </a:r>
            <a:endParaRPr b="1" sz="1300">
              <a:solidFill>
                <a:schemeClr val="dk1"/>
              </a:solidFill>
            </a:endParaRPr>
          </a:p>
          <a:p>
            <a:pPr indent="0" lvl="0" marL="0" rtl="0" algn="l">
              <a:spcBef>
                <a:spcPts val="0"/>
              </a:spcBef>
              <a:spcAft>
                <a:spcPts val="0"/>
              </a:spcAft>
              <a:buNone/>
            </a:pPr>
            <a:r>
              <a:rPr b="1" lang="en-GB" sz="1300">
                <a:solidFill>
                  <a:schemeClr val="dk1"/>
                </a:solidFill>
              </a:rPr>
              <a:t>                    LO Show tone and texture using hatching and cross hatching with different grades of pencil.</a:t>
            </a:r>
            <a:endParaRPr b="1" sz="1300">
              <a:solidFill>
                <a:schemeClr val="dk1"/>
              </a:solidFill>
            </a:endParaRPr>
          </a:p>
          <a:p>
            <a:pPr indent="0" lvl="0" marL="0" rtl="0" algn="l">
              <a:spcBef>
                <a:spcPts val="0"/>
              </a:spcBef>
              <a:spcAft>
                <a:spcPts val="0"/>
              </a:spcAft>
              <a:buNone/>
            </a:pPr>
            <a:r>
              <a:rPr lang="en-GB" sz="1300">
                <a:solidFill>
                  <a:schemeClr val="dk1"/>
                </a:solidFill>
              </a:rPr>
              <a:t>                        </a:t>
            </a:r>
            <a:endParaRPr sz="1300">
              <a:solidFill>
                <a:schemeClr val="dk1"/>
              </a:solidFill>
            </a:endParaRPr>
          </a:p>
          <a:p>
            <a:pPr indent="0" lvl="0" marL="0" rtl="0" algn="l">
              <a:spcBef>
                <a:spcPts val="0"/>
              </a:spcBef>
              <a:spcAft>
                <a:spcPts val="0"/>
              </a:spcAft>
              <a:buNone/>
            </a:pPr>
            <a:r>
              <a:rPr b="1" lang="en-GB" sz="1300">
                <a:solidFill>
                  <a:schemeClr val="dk1"/>
                </a:solidFill>
              </a:rPr>
              <a:t>What are masks for? </a:t>
            </a:r>
            <a:r>
              <a:rPr lang="en-GB" sz="1300">
                <a:solidFill>
                  <a:schemeClr val="dk1"/>
                </a:solidFill>
              </a:rPr>
              <a:t> Discuss ideas in pairs and then feedback.</a:t>
            </a:r>
            <a:endParaRPr sz="1300">
              <a:solidFill>
                <a:schemeClr val="dk1"/>
              </a:solidFill>
            </a:endParaRPr>
          </a:p>
          <a:p>
            <a:pPr indent="0" lvl="0" marL="0" rtl="0" algn="l">
              <a:spcBef>
                <a:spcPts val="0"/>
              </a:spcBef>
              <a:spcAft>
                <a:spcPts val="0"/>
              </a:spcAft>
              <a:buClr>
                <a:schemeClr val="dk1"/>
              </a:buClr>
              <a:buSzPts val="1100"/>
              <a:buFont typeface="Arial"/>
              <a:buNone/>
            </a:pPr>
            <a:r>
              <a:rPr lang="en-GB" sz="1300">
                <a:solidFill>
                  <a:schemeClr val="dk1"/>
                </a:solidFill>
              </a:rPr>
              <a:t>Watch video of huge variety of African masks</a:t>
            </a:r>
            <a:r>
              <a:rPr lang="en-GB" sz="1400">
                <a:solidFill>
                  <a:schemeClr val="dk1"/>
                </a:solidFill>
              </a:rPr>
              <a:t> </a:t>
            </a:r>
            <a:r>
              <a:rPr lang="en-GB" sz="1100" u="sng">
                <a:solidFill>
                  <a:srgbClr val="800080"/>
                </a:solidFill>
                <a:hlinkClick r:id="rId3">
                  <a:extLst>
                    <a:ext uri="{A12FA001-AC4F-418D-AE19-62706E023703}">
                      <ahyp:hlinkClr val="tx"/>
                    </a:ext>
                  </a:extLst>
                </a:hlinkClick>
              </a:rPr>
              <a:t>https://www.youtube.com/watch?v=Xld_kRCuGhY</a:t>
            </a:r>
            <a:r>
              <a:rPr lang="en-GB" sz="1100">
                <a:solidFill>
                  <a:schemeClr val="dk1"/>
                </a:solidFill>
              </a:rPr>
              <a:t>  </a:t>
            </a:r>
            <a:r>
              <a:rPr lang="en-GB" sz="1200">
                <a:solidFill>
                  <a:srgbClr val="FF0000"/>
                </a:solidFill>
              </a:rPr>
              <a:t>Stop at 4m 38s or earlier. </a:t>
            </a:r>
            <a:endParaRPr sz="1200">
              <a:solidFill>
                <a:srgbClr val="FF0000"/>
              </a:solidFill>
            </a:endParaRPr>
          </a:p>
          <a:p>
            <a:pPr indent="0" lvl="0" marL="0" rtl="0" algn="l">
              <a:spcBef>
                <a:spcPts val="600"/>
              </a:spcBef>
              <a:spcAft>
                <a:spcPts val="0"/>
              </a:spcAft>
              <a:buClr>
                <a:schemeClr val="dk1"/>
              </a:buClr>
              <a:buSzPts val="1100"/>
              <a:buFont typeface="Arial"/>
              <a:buNone/>
            </a:pPr>
            <a:r>
              <a:rPr lang="en-GB" sz="1300">
                <a:solidFill>
                  <a:srgbClr val="202122"/>
                </a:solidFill>
              </a:rPr>
              <a:t>In African cultures,  masks traditionally have spiritual, cultural and religious meaning.  Masks are used in dances, social and religious events. People who create and wear the masks have a special status.</a:t>
            </a:r>
            <a:r>
              <a:rPr lang="en-GB" sz="1300">
                <a:solidFill>
                  <a:srgbClr val="202122"/>
                </a:solidFill>
              </a:rPr>
              <a:t> </a:t>
            </a:r>
            <a:r>
              <a:rPr b="1" lang="en-GB" sz="1200">
                <a:solidFill>
                  <a:srgbClr val="202122"/>
                </a:solidFill>
              </a:rPr>
              <a:t>Why do you think this is? </a:t>
            </a:r>
            <a:r>
              <a:rPr lang="en-GB" sz="1300">
                <a:solidFill>
                  <a:srgbClr val="202122"/>
                </a:solidFill>
              </a:rPr>
              <a:t>In the past particularly, mask-making was an art that was passed on from father to son, along with the knowledge of the symbolic meanings conveyed by these masks. </a:t>
            </a:r>
            <a:endParaRPr sz="1300">
              <a:solidFill>
                <a:srgbClr val="202122"/>
              </a:solidFill>
            </a:endParaRPr>
          </a:p>
          <a:p>
            <a:pPr indent="0" lvl="0" marL="0" rtl="0" algn="l">
              <a:spcBef>
                <a:spcPts val="600"/>
              </a:spcBef>
              <a:spcAft>
                <a:spcPts val="0"/>
              </a:spcAft>
              <a:buClr>
                <a:schemeClr val="dk1"/>
              </a:buClr>
              <a:buSzPts val="1100"/>
              <a:buFont typeface="Arial"/>
              <a:buNone/>
            </a:pPr>
            <a:r>
              <a:rPr lang="en-GB" sz="1300">
                <a:solidFill>
                  <a:srgbClr val="202122"/>
                </a:solidFill>
              </a:rPr>
              <a:t>In most traditional African cultures, the person who wears a mask temporarily ‘loses’ his or her human life and turns into the spirit represented by the mask itself. This transformation also includes certain types of music, dance and costumes that contribute to the shedding of the mask-wearer's human identity. People believe that the mask wearer becomes able to speak to the spirits of ancestors or animals. </a:t>
            </a:r>
            <a:endParaRPr sz="1300">
              <a:solidFill>
                <a:srgbClr val="202122"/>
              </a:solidFill>
            </a:endParaRPr>
          </a:p>
          <a:p>
            <a:pPr indent="0" lvl="0" marL="0" rtl="0" algn="l">
              <a:spcBef>
                <a:spcPts val="600"/>
              </a:spcBef>
              <a:spcAft>
                <a:spcPts val="0"/>
              </a:spcAft>
              <a:buClr>
                <a:schemeClr val="dk1"/>
              </a:buClr>
              <a:buSzPts val="1100"/>
              <a:buFont typeface="Arial"/>
              <a:buNone/>
            </a:pPr>
            <a:r>
              <a:rPr lang="en-GB" sz="1300">
                <a:solidFill>
                  <a:srgbClr val="202122"/>
                </a:solidFill>
              </a:rPr>
              <a:t>Masked dances are a part of many traditional African events</a:t>
            </a:r>
            <a:r>
              <a:rPr lang="en-GB" sz="1300">
                <a:solidFill>
                  <a:srgbClr val="18191A"/>
                </a:solidFill>
              </a:rPr>
              <a:t>. In African cultures, masks are not playthings or decorations. They serve an important role in rituals or ceremonies such as funerals, weddings </a:t>
            </a:r>
            <a:r>
              <a:rPr lang="en-GB" sz="1300">
                <a:solidFill>
                  <a:srgbClr val="202122"/>
                </a:solidFill>
              </a:rPr>
              <a:t>or initiation (such as becoming an adult). They are also used in ceremonies </a:t>
            </a:r>
            <a:r>
              <a:rPr lang="en-GB" sz="1300">
                <a:solidFill>
                  <a:srgbClr val="18191A"/>
                </a:solidFill>
              </a:rPr>
              <a:t>to ensure a good harvest, or address tribal needs in time of peace or war. Some animal masks </a:t>
            </a:r>
            <a:r>
              <a:rPr lang="en-GB" sz="1300">
                <a:solidFill>
                  <a:srgbClr val="18191A"/>
                </a:solidFill>
              </a:rPr>
              <a:t>are used to ask wild beasts to stay away from a village or to </a:t>
            </a:r>
            <a:r>
              <a:rPr lang="en-GB" sz="1300">
                <a:solidFill>
                  <a:srgbClr val="18191A"/>
                </a:solidFill>
              </a:rPr>
              <a:t>symbolize the animals that are important to a certain family or group. </a:t>
            </a:r>
            <a:r>
              <a:rPr lang="en-GB" sz="1400">
                <a:solidFill>
                  <a:srgbClr val="202122"/>
                </a:solidFill>
              </a:rPr>
              <a:t> </a:t>
            </a:r>
            <a:endParaRPr sz="1400">
              <a:solidFill>
                <a:srgbClr val="202122"/>
              </a:solidFill>
            </a:endParaRPr>
          </a:p>
          <a:p>
            <a:pPr indent="0" lvl="0" marL="0" rtl="0" algn="l">
              <a:spcBef>
                <a:spcPts val="600"/>
              </a:spcBef>
              <a:spcAft>
                <a:spcPts val="1600"/>
              </a:spcAft>
              <a:buNone/>
            </a:pPr>
            <a:r>
              <a:t/>
            </a:r>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1C232"/>
        </a:solidFill>
      </p:bgPr>
    </p:bg>
    <p:spTree>
      <p:nvGrpSpPr>
        <p:cNvPr id="71" name="Shape 71"/>
        <p:cNvGrpSpPr/>
        <p:nvPr/>
      </p:nvGrpSpPr>
      <p:grpSpPr>
        <a:xfrm>
          <a:off x="0" y="0"/>
          <a:ext cx="0" cy="0"/>
          <a:chOff x="0" y="0"/>
          <a:chExt cx="0" cy="0"/>
        </a:xfrm>
      </p:grpSpPr>
      <p:sp>
        <p:nvSpPr>
          <p:cNvPr id="72" name="Google Shape;72;p15"/>
          <p:cNvSpPr txBox="1"/>
          <p:nvPr>
            <p:ph idx="1" type="body"/>
          </p:nvPr>
        </p:nvSpPr>
        <p:spPr>
          <a:xfrm>
            <a:off x="197525" y="246025"/>
            <a:ext cx="8744700" cy="4797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GB" sz="1400" u="sng">
                <a:solidFill>
                  <a:srgbClr val="800080"/>
                </a:solidFill>
                <a:hlinkClick r:id="rId3">
                  <a:extLst>
                    <a:ext uri="{A12FA001-AC4F-418D-AE19-62706E023703}">
                      <ahyp:hlinkClr val="tx"/>
                    </a:ext>
                  </a:extLst>
                </a:hlinkClick>
              </a:rPr>
              <a:t>https://www.youtube.com/watch?v=jZz5aRf_g8A</a:t>
            </a:r>
            <a:r>
              <a:rPr lang="en-GB" sz="1400">
                <a:solidFill>
                  <a:srgbClr val="202122"/>
                </a:solidFill>
              </a:rPr>
              <a:t>    </a:t>
            </a:r>
            <a:r>
              <a:rPr lang="en-GB" sz="1100">
                <a:solidFill>
                  <a:srgbClr val="202122"/>
                </a:solidFill>
              </a:rPr>
              <a:t>Senufo - Ivory Coast </a:t>
            </a:r>
            <a:r>
              <a:rPr lang="en-GB" sz="700">
                <a:solidFill>
                  <a:srgbClr val="202122"/>
                </a:solidFill>
              </a:rPr>
              <a:t>I</a:t>
            </a:r>
            <a:r>
              <a:rPr lang="en-GB" sz="1000">
                <a:solidFill>
                  <a:srgbClr val="202122"/>
                </a:solidFill>
              </a:rPr>
              <a:t>nitiation – masked ‘ sacred panther’ dance </a:t>
            </a:r>
            <a:endParaRPr sz="1000">
              <a:solidFill>
                <a:srgbClr val="202122"/>
              </a:solidFill>
            </a:endParaRPr>
          </a:p>
          <a:p>
            <a:pPr indent="0" lvl="0" marL="0" rtl="0" algn="l">
              <a:spcBef>
                <a:spcPts val="0"/>
              </a:spcBef>
              <a:spcAft>
                <a:spcPts val="0"/>
              </a:spcAft>
              <a:buClr>
                <a:schemeClr val="dk1"/>
              </a:buClr>
              <a:buSzPts val="1100"/>
              <a:buFont typeface="Arial"/>
              <a:buNone/>
            </a:pPr>
            <a:r>
              <a:rPr lang="en-GB" sz="1400">
                <a:solidFill>
                  <a:srgbClr val="202122"/>
                </a:solidFill>
              </a:rPr>
              <a:t> </a:t>
            </a:r>
            <a:endParaRPr sz="1400">
              <a:solidFill>
                <a:srgbClr val="202122"/>
              </a:solidFill>
            </a:endParaRPr>
          </a:p>
          <a:p>
            <a:pPr indent="0" lvl="0" marL="0" rtl="0" algn="l">
              <a:spcBef>
                <a:spcPts val="0"/>
              </a:spcBef>
              <a:spcAft>
                <a:spcPts val="0"/>
              </a:spcAft>
              <a:buClr>
                <a:schemeClr val="dk1"/>
              </a:buClr>
              <a:buSzPts val="1100"/>
              <a:buFont typeface="Arial"/>
              <a:buNone/>
            </a:pPr>
            <a:r>
              <a:rPr lang="en-GB" sz="1400" u="sng">
                <a:solidFill>
                  <a:srgbClr val="800080"/>
                </a:solidFill>
                <a:hlinkClick r:id="rId4">
                  <a:extLst>
                    <a:ext uri="{A12FA001-AC4F-418D-AE19-62706E023703}">
                      <ahyp:hlinkClr val="tx"/>
                    </a:ext>
                  </a:extLst>
                </a:hlinkClick>
              </a:rPr>
              <a:t>https://www.youtube.com/watch?v=DaQuGEndA8k</a:t>
            </a:r>
            <a:r>
              <a:rPr lang="en-GB" sz="1400">
                <a:solidFill>
                  <a:srgbClr val="202122"/>
                </a:solidFill>
              </a:rPr>
              <a:t>  </a:t>
            </a:r>
            <a:r>
              <a:rPr lang="en-GB" sz="1200">
                <a:solidFill>
                  <a:srgbClr val="202122"/>
                </a:solidFill>
              </a:rPr>
              <a:t>Yoroba - Harvest dance Nigeria</a:t>
            </a:r>
            <a:endParaRPr sz="1200">
              <a:solidFill>
                <a:srgbClr val="202122"/>
              </a:solidFill>
            </a:endParaRPr>
          </a:p>
          <a:p>
            <a:pPr indent="0" lvl="0" marL="0" rtl="0" algn="l">
              <a:spcBef>
                <a:spcPts val="0"/>
              </a:spcBef>
              <a:spcAft>
                <a:spcPts val="0"/>
              </a:spcAft>
              <a:buClr>
                <a:schemeClr val="dk1"/>
              </a:buClr>
              <a:buSzPts val="1100"/>
              <a:buFont typeface="Arial"/>
              <a:buNone/>
            </a:pPr>
            <a:r>
              <a:rPr lang="en-GB" sz="1400">
                <a:solidFill>
                  <a:srgbClr val="202122"/>
                </a:solidFill>
              </a:rPr>
              <a:t> </a:t>
            </a:r>
            <a:endParaRPr sz="1400">
              <a:solidFill>
                <a:srgbClr val="202122"/>
              </a:solidFill>
            </a:endParaRPr>
          </a:p>
          <a:p>
            <a:pPr indent="0" lvl="0" marL="0" rtl="0" algn="l">
              <a:spcBef>
                <a:spcPts val="0"/>
              </a:spcBef>
              <a:spcAft>
                <a:spcPts val="0"/>
              </a:spcAft>
              <a:buClr>
                <a:schemeClr val="dk1"/>
              </a:buClr>
              <a:buSzPts val="1100"/>
              <a:buFont typeface="Arial"/>
              <a:buNone/>
            </a:pPr>
            <a:r>
              <a:rPr lang="en-GB" sz="1400" u="sng">
                <a:solidFill>
                  <a:srgbClr val="800080"/>
                </a:solidFill>
                <a:hlinkClick r:id="rId5">
                  <a:extLst>
                    <a:ext uri="{A12FA001-AC4F-418D-AE19-62706E023703}">
                      <ahyp:hlinkClr val="tx"/>
                    </a:ext>
                  </a:extLst>
                </a:hlinkClick>
              </a:rPr>
              <a:t>https://www.youtube.com/watch?v=whAY9R-_7ac</a:t>
            </a:r>
            <a:r>
              <a:rPr lang="en-GB" sz="1400">
                <a:solidFill>
                  <a:srgbClr val="202122"/>
                </a:solidFill>
              </a:rPr>
              <a:t>   </a:t>
            </a:r>
            <a:r>
              <a:rPr lang="en-GB" sz="1100">
                <a:solidFill>
                  <a:srgbClr val="202122"/>
                </a:solidFill>
              </a:rPr>
              <a:t>Dogon mask dance – Mali West Africa</a:t>
            </a:r>
            <a:endParaRPr sz="1100">
              <a:solidFill>
                <a:srgbClr val="202122"/>
              </a:solidFill>
            </a:endParaRPr>
          </a:p>
          <a:p>
            <a:pPr indent="0" lvl="0" marL="0" rtl="0" algn="l">
              <a:spcBef>
                <a:spcPts val="0"/>
              </a:spcBef>
              <a:spcAft>
                <a:spcPts val="0"/>
              </a:spcAft>
              <a:buClr>
                <a:schemeClr val="dk1"/>
              </a:buClr>
              <a:buSzPts val="1100"/>
              <a:buFont typeface="Arial"/>
              <a:buNone/>
            </a:pPr>
            <a:r>
              <a:t/>
            </a:r>
            <a:endParaRPr sz="1100">
              <a:solidFill>
                <a:srgbClr val="202122"/>
              </a:solidFill>
            </a:endParaRPr>
          </a:p>
          <a:p>
            <a:pPr indent="0" lvl="0" marL="0" rtl="0" algn="l">
              <a:spcBef>
                <a:spcPts val="0"/>
              </a:spcBef>
              <a:spcAft>
                <a:spcPts val="0"/>
              </a:spcAft>
              <a:buClr>
                <a:schemeClr val="dk1"/>
              </a:buClr>
              <a:buSzPts val="1100"/>
              <a:buFont typeface="Arial"/>
              <a:buNone/>
            </a:pPr>
            <a:r>
              <a:rPr lang="en-GB" sz="1300">
                <a:solidFill>
                  <a:srgbClr val="18191A"/>
                </a:solidFill>
              </a:rPr>
              <a:t>African masks depict a human face or animal muzzle, but are often abstract, rather than realistic, representing it’s spirit. The different patterns on masks have meanings such as the path of the ancestors.  </a:t>
            </a:r>
            <a:endParaRPr sz="1300">
              <a:solidFill>
                <a:srgbClr val="18191A"/>
              </a:solidFill>
            </a:endParaRPr>
          </a:p>
          <a:p>
            <a:pPr indent="0" lvl="0" marL="0" rtl="0" algn="l">
              <a:spcBef>
                <a:spcPts val="0"/>
              </a:spcBef>
              <a:spcAft>
                <a:spcPts val="0"/>
              </a:spcAft>
              <a:buClr>
                <a:schemeClr val="dk1"/>
              </a:buClr>
              <a:buSzPts val="1100"/>
              <a:buFont typeface="Arial"/>
              <a:buNone/>
            </a:pPr>
            <a:r>
              <a:rPr b="1" lang="en-GB" sz="1300">
                <a:solidFill>
                  <a:srgbClr val="18191A"/>
                </a:solidFill>
              </a:rPr>
              <a:t>Features of the mask may have different meanings. For example: </a:t>
            </a:r>
            <a:endParaRPr b="1" sz="1300">
              <a:solidFill>
                <a:srgbClr val="18191A"/>
              </a:solidFill>
            </a:endParaRPr>
          </a:p>
          <a:p>
            <a:pPr indent="0" lvl="0" marL="0" rtl="0" algn="l">
              <a:spcBef>
                <a:spcPts val="0"/>
              </a:spcBef>
              <a:spcAft>
                <a:spcPts val="0"/>
              </a:spcAft>
              <a:buClr>
                <a:schemeClr val="dk1"/>
              </a:buClr>
              <a:buSzPts val="1100"/>
              <a:buFont typeface="Arial"/>
              <a:buNone/>
            </a:pPr>
            <a:r>
              <a:rPr lang="en-GB" sz="1300">
                <a:solidFill>
                  <a:srgbClr val="18191A"/>
                </a:solidFill>
              </a:rPr>
              <a:t>Half closed eyes means a peaceful attitude, self control and patience</a:t>
            </a:r>
            <a:endParaRPr sz="1300">
              <a:solidFill>
                <a:srgbClr val="18191A"/>
              </a:solidFill>
            </a:endParaRPr>
          </a:p>
          <a:p>
            <a:pPr indent="0" lvl="0" marL="0" rtl="0" algn="l">
              <a:spcBef>
                <a:spcPts val="0"/>
              </a:spcBef>
              <a:spcAft>
                <a:spcPts val="0"/>
              </a:spcAft>
              <a:buClr>
                <a:schemeClr val="dk1"/>
              </a:buClr>
              <a:buSzPts val="1100"/>
              <a:buFont typeface="Arial"/>
              <a:buNone/>
            </a:pPr>
            <a:r>
              <a:rPr lang="en-GB" sz="1300">
                <a:solidFill>
                  <a:srgbClr val="18191A"/>
                </a:solidFill>
              </a:rPr>
              <a:t>A large chin and mouth symbolize authority and strength</a:t>
            </a:r>
            <a:endParaRPr sz="1300">
              <a:solidFill>
                <a:srgbClr val="18191A"/>
              </a:solidFill>
            </a:endParaRPr>
          </a:p>
          <a:p>
            <a:pPr indent="0" lvl="0" marL="0" rtl="0" algn="l">
              <a:spcBef>
                <a:spcPts val="0"/>
              </a:spcBef>
              <a:spcAft>
                <a:spcPts val="0"/>
              </a:spcAft>
              <a:buClr>
                <a:schemeClr val="dk1"/>
              </a:buClr>
              <a:buSzPts val="1100"/>
              <a:buFont typeface="Arial"/>
              <a:buNone/>
            </a:pPr>
            <a:r>
              <a:rPr lang="en-GB" sz="1300">
                <a:solidFill>
                  <a:srgbClr val="18191A"/>
                </a:solidFill>
              </a:rPr>
              <a:t>A small mouth and eyes mean humility</a:t>
            </a:r>
            <a:endParaRPr sz="1300">
              <a:solidFill>
                <a:srgbClr val="18191A"/>
              </a:solidFill>
            </a:endParaRPr>
          </a:p>
          <a:p>
            <a:pPr indent="0" lvl="0" marL="0" rtl="0" algn="l">
              <a:spcBef>
                <a:spcPts val="0"/>
              </a:spcBef>
              <a:spcAft>
                <a:spcPts val="0"/>
              </a:spcAft>
              <a:buClr>
                <a:schemeClr val="dk1"/>
              </a:buClr>
              <a:buSzPts val="1100"/>
              <a:buFont typeface="Arial"/>
              <a:buNone/>
            </a:pPr>
            <a:r>
              <a:rPr lang="en-GB" sz="1300">
                <a:solidFill>
                  <a:srgbClr val="18191A"/>
                </a:solidFill>
              </a:rPr>
              <a:t>A wide protruding forehead mean wisdom</a:t>
            </a:r>
            <a:endParaRPr sz="1300">
              <a:solidFill>
                <a:srgbClr val="18191A"/>
              </a:solidFill>
            </a:endParaRPr>
          </a:p>
          <a:p>
            <a:pPr indent="0" lvl="0" marL="0" rtl="0" algn="l">
              <a:spcBef>
                <a:spcPts val="0"/>
              </a:spcBef>
              <a:spcAft>
                <a:spcPts val="0"/>
              </a:spcAft>
              <a:buClr>
                <a:schemeClr val="dk1"/>
              </a:buClr>
              <a:buSzPts val="1100"/>
              <a:buFont typeface="Arial"/>
              <a:buNone/>
            </a:pPr>
            <a:r>
              <a:rPr lang="en-GB" sz="1300">
                <a:solidFill>
                  <a:srgbClr val="18191A"/>
                </a:solidFill>
              </a:rPr>
              <a:t>Round eyes mean alertness</a:t>
            </a:r>
            <a:endParaRPr sz="1300">
              <a:solidFill>
                <a:srgbClr val="18191A"/>
              </a:solidFill>
            </a:endParaRPr>
          </a:p>
          <a:p>
            <a:pPr indent="0" lvl="0" marL="0" rtl="0" algn="l">
              <a:spcBef>
                <a:spcPts val="0"/>
              </a:spcBef>
              <a:spcAft>
                <a:spcPts val="0"/>
              </a:spcAft>
              <a:buNone/>
            </a:pPr>
            <a:r>
              <a:rPr lang="en-GB" sz="1300">
                <a:solidFill>
                  <a:srgbClr val="18191A"/>
                </a:solidFill>
              </a:rPr>
              <a:t>A straight nose means not giving up </a:t>
            </a:r>
            <a:endParaRPr sz="1300">
              <a:solidFill>
                <a:srgbClr val="18191A"/>
              </a:solidFill>
            </a:endParaRPr>
          </a:p>
          <a:p>
            <a:pPr indent="0" lvl="0" marL="0" rtl="0" algn="l">
              <a:spcBef>
                <a:spcPts val="0"/>
              </a:spcBef>
              <a:spcAft>
                <a:spcPts val="0"/>
              </a:spcAft>
              <a:buClr>
                <a:schemeClr val="dk1"/>
              </a:buClr>
              <a:buSzPts val="1100"/>
              <a:buFont typeface="Arial"/>
              <a:buNone/>
            </a:pPr>
            <a:r>
              <a:t/>
            </a:r>
            <a:endParaRPr b="1" sz="1300">
              <a:solidFill>
                <a:srgbClr val="18191A"/>
              </a:solidFill>
            </a:endParaRPr>
          </a:p>
          <a:p>
            <a:pPr indent="0" lvl="0" marL="0" rtl="0" algn="l">
              <a:spcBef>
                <a:spcPts val="0"/>
              </a:spcBef>
              <a:spcAft>
                <a:spcPts val="0"/>
              </a:spcAft>
              <a:buClr>
                <a:schemeClr val="dk1"/>
              </a:buClr>
              <a:buSzPts val="1100"/>
              <a:buFont typeface="Arial"/>
              <a:buNone/>
            </a:pPr>
            <a:r>
              <a:rPr b="1" lang="en-GB" sz="1300">
                <a:solidFill>
                  <a:srgbClr val="18191A"/>
                </a:solidFill>
              </a:rPr>
              <a:t>Different animal masks depict different virtues </a:t>
            </a:r>
            <a:endParaRPr b="1" sz="1300">
              <a:solidFill>
                <a:srgbClr val="18191A"/>
              </a:solidFill>
            </a:endParaRPr>
          </a:p>
          <a:p>
            <a:pPr indent="0" lvl="0" marL="0" rtl="0" algn="l">
              <a:spcBef>
                <a:spcPts val="0"/>
              </a:spcBef>
              <a:spcAft>
                <a:spcPts val="0"/>
              </a:spcAft>
              <a:buClr>
                <a:schemeClr val="dk1"/>
              </a:buClr>
              <a:buSzPts val="1100"/>
              <a:buFont typeface="Arial"/>
              <a:buNone/>
            </a:pPr>
            <a:r>
              <a:rPr lang="en-GB" sz="1300">
                <a:solidFill>
                  <a:srgbClr val="18191A"/>
                </a:solidFill>
              </a:rPr>
              <a:t>Buffalo masks depict strength</a:t>
            </a:r>
            <a:endParaRPr sz="1300">
              <a:solidFill>
                <a:srgbClr val="18191A"/>
              </a:solidFill>
            </a:endParaRPr>
          </a:p>
          <a:p>
            <a:pPr indent="0" lvl="0" marL="0" rtl="0" algn="l">
              <a:spcBef>
                <a:spcPts val="0"/>
              </a:spcBef>
              <a:spcAft>
                <a:spcPts val="0"/>
              </a:spcAft>
              <a:buNone/>
            </a:pPr>
            <a:r>
              <a:rPr lang="en-GB" sz="1300">
                <a:solidFill>
                  <a:srgbClr val="18191A"/>
                </a:solidFill>
              </a:rPr>
              <a:t>Antelope horns mean a good harvest</a:t>
            </a:r>
            <a:endParaRPr sz="1300">
              <a:solidFill>
                <a:srgbClr val="18191A"/>
              </a:solidFill>
            </a:endParaRPr>
          </a:p>
          <a:p>
            <a:pPr indent="0" lvl="0" marL="0" rtl="0" algn="l">
              <a:spcBef>
                <a:spcPts val="0"/>
              </a:spcBef>
              <a:spcAft>
                <a:spcPts val="0"/>
              </a:spcAft>
              <a:buNone/>
            </a:pPr>
            <a:r>
              <a:rPr lang="en-GB" sz="1300">
                <a:solidFill>
                  <a:srgbClr val="18191A"/>
                </a:solidFill>
              </a:rPr>
              <a:t>Panthers mean agility and speed</a:t>
            </a:r>
            <a:endParaRPr sz="1300">
              <a:solidFill>
                <a:srgbClr val="18191A"/>
              </a:solidFill>
            </a:endParaRPr>
          </a:p>
          <a:p>
            <a:pPr indent="0" lvl="0" marL="0" rtl="0" algn="l">
              <a:spcBef>
                <a:spcPts val="0"/>
              </a:spcBef>
              <a:spcAft>
                <a:spcPts val="0"/>
              </a:spcAft>
              <a:buClr>
                <a:schemeClr val="dk1"/>
              </a:buClr>
              <a:buSzPts val="1100"/>
              <a:buFont typeface="Arial"/>
              <a:buNone/>
            </a:pPr>
            <a:r>
              <a:t/>
            </a:r>
            <a:endParaRPr sz="1300">
              <a:solidFill>
                <a:srgbClr val="18191A"/>
              </a:solidFill>
            </a:endParaRPr>
          </a:p>
          <a:p>
            <a:pPr indent="0" lvl="0" marL="0" rtl="0" algn="l">
              <a:spcBef>
                <a:spcPts val="0"/>
              </a:spcBef>
              <a:spcAft>
                <a:spcPts val="1600"/>
              </a:spcAft>
              <a:buNone/>
            </a:pPr>
            <a:r>
              <a:t/>
            </a:r>
            <a:endParaRPr/>
          </a:p>
        </p:txBody>
      </p:sp>
      <p:pic>
        <p:nvPicPr>
          <p:cNvPr id="73" name="Google Shape;73;p15"/>
          <p:cNvPicPr preferRelativeResize="0"/>
          <p:nvPr/>
        </p:nvPicPr>
        <p:blipFill>
          <a:blip r:embed="rId6">
            <a:alphaModFix/>
          </a:blip>
          <a:stretch>
            <a:fillRect/>
          </a:stretch>
        </p:blipFill>
        <p:spPr>
          <a:xfrm>
            <a:off x="7651756" y="2801800"/>
            <a:ext cx="1165370" cy="2177100"/>
          </a:xfrm>
          <a:prstGeom prst="rect">
            <a:avLst/>
          </a:prstGeom>
          <a:noFill/>
          <a:ln>
            <a:noFill/>
          </a:ln>
        </p:spPr>
      </p:pic>
      <p:pic>
        <p:nvPicPr>
          <p:cNvPr id="74" name="Google Shape;74;p15"/>
          <p:cNvPicPr preferRelativeResize="0"/>
          <p:nvPr/>
        </p:nvPicPr>
        <p:blipFill>
          <a:blip r:embed="rId7">
            <a:alphaModFix/>
          </a:blip>
          <a:stretch>
            <a:fillRect/>
          </a:stretch>
        </p:blipFill>
        <p:spPr>
          <a:xfrm>
            <a:off x="6463275" y="2801810"/>
            <a:ext cx="1111600" cy="2177090"/>
          </a:xfrm>
          <a:prstGeom prst="rect">
            <a:avLst/>
          </a:prstGeom>
          <a:noFill/>
          <a:ln>
            <a:noFill/>
          </a:ln>
        </p:spPr>
      </p:pic>
      <p:pic>
        <p:nvPicPr>
          <p:cNvPr id="75" name="Google Shape;75;p15"/>
          <p:cNvPicPr preferRelativeResize="0"/>
          <p:nvPr/>
        </p:nvPicPr>
        <p:blipFill>
          <a:blip r:embed="rId8">
            <a:alphaModFix/>
          </a:blip>
          <a:stretch>
            <a:fillRect/>
          </a:stretch>
        </p:blipFill>
        <p:spPr>
          <a:xfrm>
            <a:off x="4952702" y="2801800"/>
            <a:ext cx="1433698" cy="2177100"/>
          </a:xfrm>
          <a:prstGeom prst="rect">
            <a:avLst/>
          </a:prstGeom>
          <a:noFill/>
          <a:ln>
            <a:noFill/>
          </a:ln>
        </p:spPr>
      </p:pic>
      <p:sp>
        <p:nvSpPr>
          <p:cNvPr id="76" name="Google Shape;76;p15"/>
          <p:cNvSpPr txBox="1"/>
          <p:nvPr/>
        </p:nvSpPr>
        <p:spPr>
          <a:xfrm>
            <a:off x="440650" y="1648650"/>
            <a:ext cx="372300" cy="159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pic>
        <p:nvPicPr>
          <p:cNvPr id="77" name="Google Shape;77;p15"/>
          <p:cNvPicPr preferRelativeResize="0"/>
          <p:nvPr/>
        </p:nvPicPr>
        <p:blipFill>
          <a:blip r:embed="rId9">
            <a:alphaModFix/>
          </a:blip>
          <a:stretch>
            <a:fillRect/>
          </a:stretch>
        </p:blipFill>
        <p:spPr>
          <a:xfrm>
            <a:off x="3888825" y="3079375"/>
            <a:ext cx="987000" cy="1899525"/>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1" name="Shape 81"/>
        <p:cNvGrpSpPr/>
        <p:nvPr/>
      </p:nvGrpSpPr>
      <p:grpSpPr>
        <a:xfrm>
          <a:off x="0" y="0"/>
          <a:ext cx="0" cy="0"/>
          <a:chOff x="0" y="0"/>
          <a:chExt cx="0" cy="0"/>
        </a:xfrm>
      </p:grpSpPr>
      <p:sp>
        <p:nvSpPr>
          <p:cNvPr id="82" name="Google Shape;82;p16"/>
          <p:cNvSpPr txBox="1"/>
          <p:nvPr>
            <p:ph idx="1" type="body"/>
          </p:nvPr>
        </p:nvSpPr>
        <p:spPr>
          <a:xfrm>
            <a:off x="311700" y="235775"/>
            <a:ext cx="8520600" cy="468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GB" sz="1200">
                <a:solidFill>
                  <a:srgbClr val="18191A"/>
                </a:solidFill>
              </a:rPr>
              <a:t>Merging different animals in a mask will increase its power – for example it could have antelope horns with crocodile teeth and warthog fangs</a:t>
            </a:r>
            <a:endParaRPr sz="1200">
              <a:solidFill>
                <a:srgbClr val="18191A"/>
              </a:solidFill>
            </a:endParaRPr>
          </a:p>
          <a:p>
            <a:pPr indent="0" lvl="0" marL="0" rtl="0" algn="l">
              <a:spcBef>
                <a:spcPts val="0"/>
              </a:spcBef>
              <a:spcAft>
                <a:spcPts val="0"/>
              </a:spcAft>
              <a:buClr>
                <a:schemeClr val="dk1"/>
              </a:buClr>
              <a:buSzPts val="1100"/>
              <a:buFont typeface="Arial"/>
              <a:buNone/>
            </a:pPr>
            <a:r>
              <a:rPr b="1" lang="en-GB" sz="1200">
                <a:solidFill>
                  <a:srgbClr val="18191A"/>
                </a:solidFill>
              </a:rPr>
              <a:t>Kifwebe </a:t>
            </a:r>
            <a:r>
              <a:rPr lang="en-GB" sz="1200">
                <a:solidFill>
                  <a:srgbClr val="18191A"/>
                </a:solidFill>
              </a:rPr>
              <a:t>masks from the </a:t>
            </a:r>
            <a:r>
              <a:rPr b="1" lang="en-GB" sz="1200">
                <a:solidFill>
                  <a:srgbClr val="18191A"/>
                </a:solidFill>
              </a:rPr>
              <a:t>Congo</a:t>
            </a:r>
            <a:r>
              <a:rPr lang="en-GB" sz="1200">
                <a:solidFill>
                  <a:srgbClr val="18191A"/>
                </a:solidFill>
              </a:rPr>
              <a:t> mix zebra stripes, crocodile teeth, chameleon eyes, aardvark mouths, a rooster crest and feathers of owl.</a:t>
            </a:r>
            <a:endParaRPr sz="1200">
              <a:solidFill>
                <a:srgbClr val="18191A"/>
              </a:solidFill>
            </a:endParaRPr>
          </a:p>
          <a:p>
            <a:pPr indent="0" lvl="0" marL="0" rtl="0" algn="l">
              <a:spcBef>
                <a:spcPts val="0"/>
              </a:spcBef>
              <a:spcAft>
                <a:spcPts val="0"/>
              </a:spcAft>
              <a:buClr>
                <a:schemeClr val="dk1"/>
              </a:buClr>
              <a:buSzPts val="1100"/>
              <a:buFont typeface="Arial"/>
              <a:buNone/>
            </a:pPr>
            <a:r>
              <a:t/>
            </a:r>
            <a:endParaRPr sz="1200">
              <a:solidFill>
                <a:srgbClr val="18191A"/>
              </a:solidFill>
            </a:endParaRPr>
          </a:p>
          <a:p>
            <a:pPr indent="0" lvl="0" marL="0" rtl="0" algn="l">
              <a:spcBef>
                <a:spcPts val="0"/>
              </a:spcBef>
              <a:spcAft>
                <a:spcPts val="0"/>
              </a:spcAft>
              <a:buClr>
                <a:schemeClr val="dk1"/>
              </a:buClr>
              <a:buSzPts val="1100"/>
              <a:buFont typeface="Arial"/>
              <a:buNone/>
            </a:pPr>
            <a:r>
              <a:rPr lang="en-GB" sz="1200" u="sng">
                <a:solidFill>
                  <a:srgbClr val="800080"/>
                </a:solidFill>
                <a:hlinkClick r:id="rId3">
                  <a:extLst>
                    <a:ext uri="{A12FA001-AC4F-418D-AE19-62706E023703}">
                      <ahyp:hlinkClr val="tx"/>
                    </a:ext>
                  </a:extLst>
                </a:hlinkClick>
              </a:rPr>
              <a:t>https://www.google.com/search?q=kifwebe+mask&amp;client=safari&amp;rls=en&amp;source=lnms&amp;tbm=isch&amp;sa=X&amp;ved=2ahUKEwirs5fo8szrAhUQXsAKHT0jA1oQ_AUoAXoECA0QAw&amp;biw=1812&amp;bih=919</a:t>
            </a:r>
            <a:endParaRPr sz="1200" u="sng">
              <a:solidFill>
                <a:srgbClr val="800080"/>
              </a:solidFill>
            </a:endParaRPr>
          </a:p>
          <a:p>
            <a:pPr indent="0" lvl="0" marL="0" rtl="0" algn="l">
              <a:spcBef>
                <a:spcPts val="0"/>
              </a:spcBef>
              <a:spcAft>
                <a:spcPts val="0"/>
              </a:spcAft>
              <a:buClr>
                <a:schemeClr val="dk1"/>
              </a:buClr>
              <a:buSzPts val="1100"/>
              <a:buFont typeface="Arial"/>
              <a:buNone/>
            </a:pPr>
            <a:r>
              <a:rPr lang="en-GB" sz="1200">
                <a:solidFill>
                  <a:srgbClr val="18191A"/>
                </a:solidFill>
              </a:rPr>
              <a:t> </a:t>
            </a:r>
            <a:endParaRPr sz="1200">
              <a:solidFill>
                <a:srgbClr val="18191A"/>
              </a:solidFill>
            </a:endParaRPr>
          </a:p>
          <a:p>
            <a:pPr indent="0" lvl="0" marL="0" rtl="0" algn="l">
              <a:spcBef>
                <a:spcPts val="0"/>
              </a:spcBef>
              <a:spcAft>
                <a:spcPts val="0"/>
              </a:spcAft>
              <a:buNone/>
            </a:pPr>
            <a:r>
              <a:rPr lang="en-GB" sz="1200">
                <a:solidFill>
                  <a:srgbClr val="18191A"/>
                </a:solidFill>
              </a:rPr>
              <a:t>Many masks depict the ideal of female beauty or ‘</a:t>
            </a:r>
            <a:r>
              <a:rPr b="1" lang="en-GB" sz="1200">
                <a:solidFill>
                  <a:srgbClr val="18191A"/>
                </a:solidFill>
              </a:rPr>
              <a:t>mwana pwo</a:t>
            </a:r>
            <a:r>
              <a:rPr lang="en-GB" sz="1200">
                <a:solidFill>
                  <a:srgbClr val="18191A"/>
                </a:solidFill>
              </a:rPr>
              <a:t>’ although they are worn in ceremonies by male dancers.</a:t>
            </a:r>
            <a:endParaRPr sz="1200">
              <a:solidFill>
                <a:srgbClr val="18191A"/>
              </a:solidFill>
            </a:endParaRPr>
          </a:p>
          <a:p>
            <a:pPr indent="0" lvl="0" marL="0" rtl="0" algn="l">
              <a:spcBef>
                <a:spcPts val="0"/>
              </a:spcBef>
              <a:spcAft>
                <a:spcPts val="0"/>
              </a:spcAft>
              <a:buNone/>
            </a:pPr>
            <a:r>
              <a:rPr lang="en-GB" sz="1200">
                <a:solidFill>
                  <a:srgbClr val="18191A"/>
                </a:solidFill>
              </a:rPr>
              <a:t>Many of these masks show scarification and filed teeth which were traditionally considered beautiful.</a:t>
            </a:r>
            <a:endParaRPr sz="1200">
              <a:solidFill>
                <a:srgbClr val="18191A"/>
              </a:solidFill>
            </a:endParaRPr>
          </a:p>
          <a:p>
            <a:pPr indent="0" lvl="0" marL="0" rtl="0" algn="l">
              <a:spcBef>
                <a:spcPts val="0"/>
              </a:spcBef>
              <a:spcAft>
                <a:spcPts val="0"/>
              </a:spcAft>
              <a:buNone/>
            </a:pPr>
            <a:r>
              <a:rPr lang="en-GB" sz="1200" u="sng">
                <a:solidFill>
                  <a:srgbClr val="800080"/>
                </a:solidFill>
                <a:hlinkClick r:id="rId4">
                  <a:extLst>
                    <a:ext uri="{A12FA001-AC4F-418D-AE19-62706E023703}">
                      <ahyp:hlinkClr val="tx"/>
                    </a:ext>
                  </a:extLst>
                </a:hlinkClick>
              </a:rPr>
              <a:t>https://www.google.com/search?q=mwana+pwo&amp;client=safari&amp;rls=en&amp;source=lnms&amp;tbm=isch&amp;sa=X&amp;ved=2ahUKEwi-9eWj88zrAhVNXsAKHcexAwgQ_AUoAXoECA4QAw&amp;biw=1812&amp;bih=919</a:t>
            </a:r>
            <a:endParaRPr sz="1200" u="sng">
              <a:solidFill>
                <a:srgbClr val="800080"/>
              </a:solidFill>
            </a:endParaRPr>
          </a:p>
          <a:p>
            <a:pPr indent="0" lvl="0" marL="0" rtl="0" algn="l">
              <a:spcBef>
                <a:spcPts val="0"/>
              </a:spcBef>
              <a:spcAft>
                <a:spcPts val="0"/>
              </a:spcAft>
              <a:buClr>
                <a:schemeClr val="dk1"/>
              </a:buClr>
              <a:buSzPts val="1100"/>
              <a:buFont typeface="Arial"/>
              <a:buNone/>
            </a:pPr>
            <a:r>
              <a:rPr lang="en-GB" sz="1200">
                <a:solidFill>
                  <a:srgbClr val="18191A"/>
                </a:solidFill>
              </a:rPr>
              <a:t> </a:t>
            </a:r>
            <a:endParaRPr sz="1200">
              <a:solidFill>
                <a:srgbClr val="18191A"/>
              </a:solidFill>
            </a:endParaRPr>
          </a:p>
          <a:p>
            <a:pPr indent="0" lvl="0" marL="0" rtl="0" algn="l">
              <a:spcBef>
                <a:spcPts val="600"/>
              </a:spcBef>
              <a:spcAft>
                <a:spcPts val="0"/>
              </a:spcAft>
              <a:buNone/>
            </a:pPr>
            <a:r>
              <a:rPr lang="en-GB" sz="1200">
                <a:solidFill>
                  <a:srgbClr val="202122"/>
                </a:solidFill>
              </a:rPr>
              <a:t>African masks are usually made from wood, although other metals such as copper or bronze, and different types of fabric can be used.  Some masks are painted using ochre or other natural pigments. Decorations such as </a:t>
            </a:r>
            <a:r>
              <a:rPr lang="en-GB" sz="1200">
                <a:solidFill>
                  <a:srgbClr val="202122"/>
                </a:solidFill>
              </a:rPr>
              <a:t>animal hair, horns, teeth, shells, seeds straw, egg shell, and feathers are sometimes added. M</a:t>
            </a:r>
            <a:r>
              <a:rPr lang="en-GB" sz="1200">
                <a:solidFill>
                  <a:srgbClr val="202122"/>
                </a:solidFill>
              </a:rPr>
              <a:t>ost masks cover the wearer's face. Others are worn on the top of the head such as the plank masks of the Bwa people of Burkina Faso, </a:t>
            </a:r>
            <a:endParaRPr sz="1200">
              <a:solidFill>
                <a:srgbClr val="202122"/>
              </a:solidFill>
            </a:endParaRPr>
          </a:p>
          <a:p>
            <a:pPr indent="0" lvl="0" marL="0" rtl="0" algn="l">
              <a:spcBef>
                <a:spcPts val="600"/>
              </a:spcBef>
              <a:spcAft>
                <a:spcPts val="0"/>
              </a:spcAft>
              <a:buNone/>
            </a:pPr>
            <a:r>
              <a:rPr lang="en-GB" sz="1100" u="sng">
                <a:solidFill>
                  <a:schemeClr val="hlink"/>
                </a:solidFill>
                <a:hlinkClick r:id="rId5"/>
              </a:rPr>
              <a:t>bwa plank mask burkina faso</a:t>
            </a:r>
            <a:endParaRPr sz="1200"/>
          </a:p>
          <a:p>
            <a:pPr indent="0" lvl="0" marL="0" rtl="0" algn="l">
              <a:spcBef>
                <a:spcPts val="1600"/>
              </a:spcBef>
              <a:spcAft>
                <a:spcPts val="0"/>
              </a:spcAft>
              <a:buNone/>
            </a:pPr>
            <a:r>
              <a:t/>
            </a:r>
            <a:endParaRPr sz="1200"/>
          </a:p>
          <a:p>
            <a:pPr indent="0" lvl="0" marL="0" rtl="0" algn="l">
              <a:spcBef>
                <a:spcPts val="1600"/>
              </a:spcBef>
              <a:spcAft>
                <a:spcPts val="0"/>
              </a:spcAft>
              <a:buNone/>
            </a:pPr>
            <a:r>
              <a:t/>
            </a:r>
            <a:endParaRPr sz="1200"/>
          </a:p>
          <a:p>
            <a:pPr indent="0" lvl="0" marL="0" rtl="0" algn="l">
              <a:spcBef>
                <a:spcPts val="1600"/>
              </a:spcBef>
              <a:spcAft>
                <a:spcPts val="0"/>
              </a:spcAft>
              <a:buNone/>
            </a:pPr>
            <a:r>
              <a:t/>
            </a:r>
            <a:endParaRPr sz="1200"/>
          </a:p>
          <a:p>
            <a:pPr indent="0" lvl="0" marL="0" rtl="0" algn="l">
              <a:spcBef>
                <a:spcPts val="1600"/>
              </a:spcBef>
              <a:spcAft>
                <a:spcPts val="1600"/>
              </a:spcAft>
              <a:buNone/>
            </a:pPr>
            <a:r>
              <a:t/>
            </a:r>
            <a:endParaRPr sz="1200"/>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C3825C"/>
        </a:solidFill>
      </p:bgPr>
    </p:bg>
    <p:spTree>
      <p:nvGrpSpPr>
        <p:cNvPr id="86" name="Shape 86"/>
        <p:cNvGrpSpPr/>
        <p:nvPr/>
      </p:nvGrpSpPr>
      <p:grpSpPr>
        <a:xfrm>
          <a:off x="0" y="0"/>
          <a:ext cx="0" cy="0"/>
          <a:chOff x="0" y="0"/>
          <a:chExt cx="0" cy="0"/>
        </a:xfrm>
      </p:grpSpPr>
      <p:sp>
        <p:nvSpPr>
          <p:cNvPr id="87" name="Google Shape;87;p17"/>
          <p:cNvSpPr txBox="1"/>
          <p:nvPr>
            <p:ph idx="1" type="body"/>
          </p:nvPr>
        </p:nvSpPr>
        <p:spPr>
          <a:xfrm>
            <a:off x="189925" y="136750"/>
            <a:ext cx="8760000" cy="4814700"/>
          </a:xfrm>
          <a:prstGeom prst="rect">
            <a:avLst/>
          </a:prstGeom>
        </p:spPr>
        <p:txBody>
          <a:bodyPr anchorCtr="0" anchor="t" bIns="91425" lIns="91425" spcFirstLastPara="1" rIns="91425" wrap="square" tIns="91425">
            <a:noAutofit/>
          </a:bodyPr>
          <a:lstStyle/>
          <a:p>
            <a:pPr indent="0" lvl="0" marL="0" rtl="0" algn="l">
              <a:spcBef>
                <a:spcPts val="600"/>
              </a:spcBef>
              <a:spcAft>
                <a:spcPts val="0"/>
              </a:spcAft>
              <a:buClr>
                <a:schemeClr val="dk1"/>
              </a:buClr>
              <a:buSzPts val="1100"/>
              <a:buFont typeface="Arial"/>
              <a:buNone/>
            </a:pPr>
            <a:r>
              <a:rPr lang="en-GB" sz="1200">
                <a:solidFill>
                  <a:schemeClr val="dk1"/>
                </a:solidFill>
              </a:rPr>
              <a:t>During the forced colonisation of Africa by white Europeans many objects were taken from Africa and placed in museums in Europe. Pablo Picasso saw African masks in the Louvre Museum in Paris in 1907 and his cubist style of drawing and painting became strongly influenced by the abstract geometric features of the masks. </a:t>
            </a:r>
            <a:endParaRPr sz="1200">
              <a:solidFill>
                <a:schemeClr val="dk1"/>
              </a:solidFill>
            </a:endParaRPr>
          </a:p>
          <a:p>
            <a:pPr indent="0" lvl="0" marL="0" rtl="0" algn="l">
              <a:spcBef>
                <a:spcPts val="600"/>
              </a:spcBef>
              <a:spcAft>
                <a:spcPts val="1600"/>
              </a:spcAft>
              <a:buNone/>
            </a:pPr>
            <a:r>
              <a:t/>
            </a:r>
            <a:endParaRPr/>
          </a:p>
        </p:txBody>
      </p:sp>
      <p:pic>
        <p:nvPicPr>
          <p:cNvPr id="88" name="Google Shape;88;p17"/>
          <p:cNvPicPr preferRelativeResize="0"/>
          <p:nvPr/>
        </p:nvPicPr>
        <p:blipFill>
          <a:blip r:embed="rId3">
            <a:alphaModFix/>
          </a:blip>
          <a:stretch>
            <a:fillRect/>
          </a:stretch>
        </p:blipFill>
        <p:spPr>
          <a:xfrm>
            <a:off x="257900" y="992650"/>
            <a:ext cx="2557287" cy="2011550"/>
          </a:xfrm>
          <a:prstGeom prst="rect">
            <a:avLst/>
          </a:prstGeom>
          <a:noFill/>
          <a:ln>
            <a:noFill/>
          </a:ln>
        </p:spPr>
      </p:pic>
      <p:pic>
        <p:nvPicPr>
          <p:cNvPr id="89" name="Google Shape;89;p17"/>
          <p:cNvPicPr preferRelativeResize="0"/>
          <p:nvPr/>
        </p:nvPicPr>
        <p:blipFill>
          <a:blip r:embed="rId4">
            <a:alphaModFix/>
          </a:blip>
          <a:stretch>
            <a:fillRect/>
          </a:stretch>
        </p:blipFill>
        <p:spPr>
          <a:xfrm>
            <a:off x="2946025" y="985166"/>
            <a:ext cx="2717100" cy="1943234"/>
          </a:xfrm>
          <a:prstGeom prst="rect">
            <a:avLst/>
          </a:prstGeom>
          <a:noFill/>
          <a:ln>
            <a:noFill/>
          </a:ln>
        </p:spPr>
      </p:pic>
      <p:pic>
        <p:nvPicPr>
          <p:cNvPr id="90" name="Google Shape;90;p17"/>
          <p:cNvPicPr preferRelativeResize="0"/>
          <p:nvPr/>
        </p:nvPicPr>
        <p:blipFill>
          <a:blip r:embed="rId5">
            <a:alphaModFix/>
          </a:blip>
          <a:stretch>
            <a:fillRect/>
          </a:stretch>
        </p:blipFill>
        <p:spPr>
          <a:xfrm>
            <a:off x="1013033" y="3047025"/>
            <a:ext cx="2737917" cy="1943225"/>
          </a:xfrm>
          <a:prstGeom prst="rect">
            <a:avLst/>
          </a:prstGeom>
          <a:noFill/>
          <a:ln>
            <a:noFill/>
          </a:ln>
        </p:spPr>
      </p:pic>
      <p:pic>
        <p:nvPicPr>
          <p:cNvPr id="91" name="Google Shape;91;p17"/>
          <p:cNvPicPr preferRelativeResize="0"/>
          <p:nvPr/>
        </p:nvPicPr>
        <p:blipFill>
          <a:blip r:embed="rId6">
            <a:alphaModFix/>
          </a:blip>
          <a:stretch>
            <a:fillRect/>
          </a:stretch>
        </p:blipFill>
        <p:spPr>
          <a:xfrm>
            <a:off x="4062431" y="3061800"/>
            <a:ext cx="2940519" cy="1905400"/>
          </a:xfrm>
          <a:prstGeom prst="rect">
            <a:avLst/>
          </a:prstGeom>
          <a:noFill/>
          <a:ln>
            <a:noFill/>
          </a:ln>
        </p:spPr>
      </p:pic>
      <p:pic>
        <p:nvPicPr>
          <p:cNvPr id="92" name="Google Shape;92;p17"/>
          <p:cNvPicPr preferRelativeResize="0"/>
          <p:nvPr/>
        </p:nvPicPr>
        <p:blipFill>
          <a:blip r:embed="rId7">
            <a:alphaModFix/>
          </a:blip>
          <a:stretch>
            <a:fillRect/>
          </a:stretch>
        </p:blipFill>
        <p:spPr>
          <a:xfrm>
            <a:off x="5840650" y="985175"/>
            <a:ext cx="2808630" cy="1943225"/>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accent3"/>
        </a:solidFill>
      </p:bgPr>
    </p:bg>
    <p:spTree>
      <p:nvGrpSpPr>
        <p:cNvPr id="96" name="Shape 96"/>
        <p:cNvGrpSpPr/>
        <p:nvPr/>
      </p:nvGrpSpPr>
      <p:grpSpPr>
        <a:xfrm>
          <a:off x="0" y="0"/>
          <a:ext cx="0" cy="0"/>
          <a:chOff x="0" y="0"/>
          <a:chExt cx="0" cy="0"/>
        </a:xfrm>
      </p:grpSpPr>
      <p:pic>
        <p:nvPicPr>
          <p:cNvPr id="97" name="Google Shape;97;p18"/>
          <p:cNvPicPr preferRelativeResize="0"/>
          <p:nvPr/>
        </p:nvPicPr>
        <p:blipFill>
          <a:blip r:embed="rId3">
            <a:alphaModFix/>
          </a:blip>
          <a:stretch>
            <a:fillRect/>
          </a:stretch>
        </p:blipFill>
        <p:spPr>
          <a:xfrm>
            <a:off x="2596275" y="149725"/>
            <a:ext cx="2075400" cy="2640081"/>
          </a:xfrm>
          <a:prstGeom prst="rect">
            <a:avLst/>
          </a:prstGeom>
          <a:noFill/>
          <a:ln>
            <a:noFill/>
          </a:ln>
        </p:spPr>
      </p:pic>
      <p:pic>
        <p:nvPicPr>
          <p:cNvPr id="98" name="Google Shape;98;p18"/>
          <p:cNvPicPr preferRelativeResize="0"/>
          <p:nvPr/>
        </p:nvPicPr>
        <p:blipFill>
          <a:blip r:embed="rId4">
            <a:alphaModFix/>
          </a:blip>
          <a:stretch>
            <a:fillRect/>
          </a:stretch>
        </p:blipFill>
        <p:spPr>
          <a:xfrm>
            <a:off x="7011675" y="149725"/>
            <a:ext cx="1641050" cy="2318875"/>
          </a:xfrm>
          <a:prstGeom prst="rect">
            <a:avLst/>
          </a:prstGeom>
          <a:noFill/>
          <a:ln>
            <a:noFill/>
          </a:ln>
        </p:spPr>
      </p:pic>
      <p:pic>
        <p:nvPicPr>
          <p:cNvPr id="99" name="Google Shape;99;p18"/>
          <p:cNvPicPr preferRelativeResize="0"/>
          <p:nvPr/>
        </p:nvPicPr>
        <p:blipFill>
          <a:blip r:embed="rId5">
            <a:alphaModFix/>
          </a:blip>
          <a:stretch>
            <a:fillRect/>
          </a:stretch>
        </p:blipFill>
        <p:spPr>
          <a:xfrm>
            <a:off x="7011675" y="2534995"/>
            <a:ext cx="1641050" cy="2542155"/>
          </a:xfrm>
          <a:prstGeom prst="rect">
            <a:avLst/>
          </a:prstGeom>
          <a:noFill/>
          <a:ln>
            <a:noFill/>
          </a:ln>
        </p:spPr>
      </p:pic>
      <p:pic>
        <p:nvPicPr>
          <p:cNvPr id="100" name="Google Shape;100;p18"/>
          <p:cNvPicPr preferRelativeResize="0"/>
          <p:nvPr/>
        </p:nvPicPr>
        <p:blipFill>
          <a:blip r:embed="rId6">
            <a:alphaModFix/>
          </a:blip>
          <a:stretch>
            <a:fillRect/>
          </a:stretch>
        </p:blipFill>
        <p:spPr>
          <a:xfrm>
            <a:off x="4884979" y="149725"/>
            <a:ext cx="1913396" cy="2640074"/>
          </a:xfrm>
          <a:prstGeom prst="rect">
            <a:avLst/>
          </a:prstGeom>
          <a:noFill/>
          <a:ln>
            <a:noFill/>
          </a:ln>
        </p:spPr>
      </p:pic>
      <p:pic>
        <p:nvPicPr>
          <p:cNvPr id="101" name="Google Shape;101;p18"/>
          <p:cNvPicPr preferRelativeResize="0"/>
          <p:nvPr/>
        </p:nvPicPr>
        <p:blipFill>
          <a:blip r:embed="rId7">
            <a:alphaModFix/>
          </a:blip>
          <a:stretch>
            <a:fillRect/>
          </a:stretch>
        </p:blipFill>
        <p:spPr>
          <a:xfrm>
            <a:off x="201325" y="148518"/>
            <a:ext cx="2075400" cy="2642482"/>
          </a:xfrm>
          <a:prstGeom prst="rect">
            <a:avLst/>
          </a:prstGeom>
          <a:noFill/>
          <a:ln>
            <a:noFill/>
          </a:ln>
        </p:spPr>
      </p:pic>
      <p:sp>
        <p:nvSpPr>
          <p:cNvPr id="102" name="Google Shape;102;p18"/>
          <p:cNvSpPr txBox="1"/>
          <p:nvPr>
            <p:ph type="title"/>
          </p:nvPr>
        </p:nvSpPr>
        <p:spPr>
          <a:xfrm>
            <a:off x="260450" y="3024075"/>
            <a:ext cx="6505200" cy="1917000"/>
          </a:xfrm>
          <a:prstGeom prst="rect">
            <a:avLst/>
          </a:prstGeom>
        </p:spPr>
        <p:txBody>
          <a:bodyPr anchorCtr="0" anchor="ctr" bIns="91425" lIns="91425" spcFirstLastPara="1" rIns="91425" wrap="square" tIns="91425">
            <a:noAutofit/>
          </a:bodyPr>
          <a:lstStyle/>
          <a:p>
            <a:pPr indent="0" lvl="0" marL="0" rtl="0" algn="l">
              <a:lnSpc>
                <a:spcPct val="115000"/>
              </a:lnSpc>
              <a:spcBef>
                <a:spcPts val="600"/>
              </a:spcBef>
              <a:spcAft>
                <a:spcPts val="0"/>
              </a:spcAft>
              <a:buNone/>
            </a:pPr>
            <a:r>
              <a:t/>
            </a:r>
            <a:endParaRPr sz="1100">
              <a:latin typeface="Times New Roman"/>
              <a:ea typeface="Times New Roman"/>
              <a:cs typeface="Times New Roman"/>
              <a:sym typeface="Times New Roman"/>
            </a:endParaRPr>
          </a:p>
          <a:p>
            <a:pPr indent="0" lvl="0" marL="0" rtl="0" algn="l">
              <a:lnSpc>
                <a:spcPct val="115000"/>
              </a:lnSpc>
              <a:spcBef>
                <a:spcPts val="600"/>
              </a:spcBef>
              <a:spcAft>
                <a:spcPts val="0"/>
              </a:spcAft>
              <a:buNone/>
            </a:pPr>
            <a:r>
              <a:t/>
            </a:r>
            <a:endParaRPr sz="1100">
              <a:latin typeface="Times New Roman"/>
              <a:ea typeface="Times New Roman"/>
              <a:cs typeface="Times New Roman"/>
              <a:sym typeface="Times New Roman"/>
            </a:endParaRPr>
          </a:p>
          <a:p>
            <a:pPr indent="0" lvl="0" marL="0" rtl="0" algn="l">
              <a:lnSpc>
                <a:spcPct val="115000"/>
              </a:lnSpc>
              <a:spcBef>
                <a:spcPts val="600"/>
              </a:spcBef>
              <a:spcAft>
                <a:spcPts val="0"/>
              </a:spcAft>
              <a:buNone/>
            </a:pPr>
            <a:r>
              <a:rPr lang="en-GB" sz="1300"/>
              <a:t>In these drawings and paintings by Pablo Picasso how can you tell that he has been influenced by African masks?  </a:t>
            </a:r>
            <a:endParaRPr sz="1300"/>
          </a:p>
          <a:p>
            <a:pPr indent="0" lvl="0" marL="0" rtl="0" algn="l">
              <a:lnSpc>
                <a:spcPct val="115000"/>
              </a:lnSpc>
              <a:spcBef>
                <a:spcPts val="600"/>
              </a:spcBef>
              <a:spcAft>
                <a:spcPts val="0"/>
              </a:spcAft>
              <a:buNone/>
            </a:pPr>
            <a:r>
              <a:rPr lang="en-GB" sz="1300"/>
              <a:t>Can you also see how he has used the technique of hatching and cross hatching lines to create tone and texture?</a:t>
            </a:r>
            <a:r>
              <a:rPr lang="en-GB" sz="1400">
                <a:solidFill>
                  <a:srgbClr val="202122"/>
                </a:solidFill>
              </a:rPr>
              <a:t> </a:t>
            </a:r>
            <a:endParaRPr sz="1400">
              <a:solidFill>
                <a:srgbClr val="202122"/>
              </a:solidFill>
            </a:endParaRPr>
          </a:p>
          <a:p>
            <a:pPr indent="0" lvl="0" marL="0" rtl="0" algn="ctr">
              <a:spcBef>
                <a:spcPts val="600"/>
              </a:spcBef>
              <a:spcAft>
                <a:spcPts val="0"/>
              </a:spcAft>
              <a:buNone/>
            </a:pPr>
            <a:r>
              <a:t/>
            </a:r>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6" name="Shape 106"/>
        <p:cNvGrpSpPr/>
        <p:nvPr/>
      </p:nvGrpSpPr>
      <p:grpSpPr>
        <a:xfrm>
          <a:off x="0" y="0"/>
          <a:ext cx="0" cy="0"/>
          <a:chOff x="0" y="0"/>
          <a:chExt cx="0" cy="0"/>
        </a:xfrm>
      </p:grpSpPr>
      <p:sp>
        <p:nvSpPr>
          <p:cNvPr id="107" name="Google Shape;107;p19"/>
          <p:cNvSpPr txBox="1"/>
          <p:nvPr>
            <p:ph type="title"/>
          </p:nvPr>
        </p:nvSpPr>
        <p:spPr>
          <a:xfrm>
            <a:off x="311700" y="577400"/>
            <a:ext cx="8520600" cy="3966000"/>
          </a:xfrm>
          <a:prstGeom prst="rect">
            <a:avLst/>
          </a:prstGeom>
        </p:spPr>
        <p:txBody>
          <a:bodyPr anchorCtr="0" anchor="ctr" bIns="91425" lIns="91425" spcFirstLastPara="1" rIns="91425" wrap="square" tIns="91425">
            <a:noAutofit/>
          </a:bodyPr>
          <a:lstStyle/>
          <a:p>
            <a:pPr indent="0" lvl="0" marL="0" rtl="0" algn="l">
              <a:lnSpc>
                <a:spcPct val="115000"/>
              </a:lnSpc>
              <a:spcBef>
                <a:spcPts val="600"/>
              </a:spcBef>
              <a:spcAft>
                <a:spcPts val="0"/>
              </a:spcAft>
              <a:buClr>
                <a:schemeClr val="dk1"/>
              </a:buClr>
              <a:buSzPts val="1100"/>
              <a:buFont typeface="Arial"/>
              <a:buNone/>
            </a:pPr>
            <a:r>
              <a:t/>
            </a:r>
            <a:endParaRPr sz="1300"/>
          </a:p>
          <a:p>
            <a:pPr indent="0" lvl="0" marL="0" rtl="0" algn="l">
              <a:lnSpc>
                <a:spcPct val="115000"/>
              </a:lnSpc>
              <a:spcBef>
                <a:spcPts val="600"/>
              </a:spcBef>
              <a:spcAft>
                <a:spcPts val="0"/>
              </a:spcAft>
              <a:buClr>
                <a:schemeClr val="dk1"/>
              </a:buClr>
              <a:buSzPts val="1100"/>
              <a:buFont typeface="Arial"/>
              <a:buNone/>
            </a:pPr>
            <a:r>
              <a:rPr lang="en-GB" sz="1300"/>
              <a:t>Today we will be sketching some ideas for masks influenced by what we learnt today. We will try out pencils of different hardness and experiment with different examples of mark making. </a:t>
            </a:r>
            <a:endParaRPr sz="1300"/>
          </a:p>
          <a:p>
            <a:pPr indent="0" lvl="0" marL="0" rtl="0" algn="l">
              <a:lnSpc>
                <a:spcPct val="115000"/>
              </a:lnSpc>
              <a:spcBef>
                <a:spcPts val="600"/>
              </a:spcBef>
              <a:spcAft>
                <a:spcPts val="0"/>
              </a:spcAft>
              <a:buClr>
                <a:schemeClr val="dk1"/>
              </a:buClr>
              <a:buSzPts val="1100"/>
              <a:buFont typeface="Arial"/>
              <a:buNone/>
            </a:pPr>
            <a:r>
              <a:t/>
            </a:r>
            <a:endParaRPr sz="1300"/>
          </a:p>
          <a:p>
            <a:pPr indent="0" lvl="0" marL="0" rtl="0" algn="l">
              <a:lnSpc>
                <a:spcPct val="115000"/>
              </a:lnSpc>
              <a:spcBef>
                <a:spcPts val="600"/>
              </a:spcBef>
              <a:spcAft>
                <a:spcPts val="0"/>
              </a:spcAft>
              <a:buNone/>
            </a:pPr>
            <a:r>
              <a:rPr lang="en-GB" sz="1300"/>
              <a:t>Spend some time practising some hatching, and cross hatching. Then include these techniques in your mask drawing to create tone and texture. </a:t>
            </a:r>
            <a:endParaRPr sz="1300"/>
          </a:p>
          <a:p>
            <a:pPr indent="0" lvl="0" marL="0" rtl="0" algn="l">
              <a:lnSpc>
                <a:spcPct val="115000"/>
              </a:lnSpc>
              <a:spcBef>
                <a:spcPts val="600"/>
              </a:spcBef>
              <a:spcAft>
                <a:spcPts val="0"/>
              </a:spcAft>
              <a:buNone/>
            </a:pPr>
            <a:r>
              <a:t/>
            </a:r>
            <a:endParaRPr sz="1300"/>
          </a:p>
          <a:p>
            <a:pPr indent="0" lvl="0" marL="0" rtl="0" algn="l">
              <a:lnSpc>
                <a:spcPct val="115000"/>
              </a:lnSpc>
              <a:spcBef>
                <a:spcPts val="600"/>
              </a:spcBef>
              <a:spcAft>
                <a:spcPts val="0"/>
              </a:spcAft>
              <a:buClr>
                <a:schemeClr val="dk1"/>
              </a:buClr>
              <a:buSzPts val="1100"/>
              <a:buFont typeface="Arial"/>
              <a:buNone/>
            </a:pPr>
            <a:r>
              <a:rPr lang="en-GB" sz="1300"/>
              <a:t>What shape will your mask be? Draw the outline lightly and carefully on the paper making sure your make your basic shape fit the page well.</a:t>
            </a:r>
            <a:endParaRPr sz="1300"/>
          </a:p>
          <a:p>
            <a:pPr indent="0" lvl="0" marL="0" rtl="0" algn="l">
              <a:lnSpc>
                <a:spcPct val="115000"/>
              </a:lnSpc>
              <a:spcBef>
                <a:spcPts val="600"/>
              </a:spcBef>
              <a:spcAft>
                <a:spcPts val="0"/>
              </a:spcAft>
              <a:buClr>
                <a:schemeClr val="dk1"/>
              </a:buClr>
              <a:buSzPts val="1100"/>
              <a:buFont typeface="Arial"/>
              <a:buNone/>
            </a:pPr>
            <a:r>
              <a:t/>
            </a:r>
            <a:endParaRPr sz="1300"/>
          </a:p>
          <a:p>
            <a:pPr indent="0" lvl="0" marL="0" rtl="0" algn="l">
              <a:lnSpc>
                <a:spcPct val="115000"/>
              </a:lnSpc>
              <a:spcBef>
                <a:spcPts val="600"/>
              </a:spcBef>
              <a:spcAft>
                <a:spcPts val="0"/>
              </a:spcAft>
              <a:buClr>
                <a:schemeClr val="dk1"/>
              </a:buClr>
              <a:buSzPts val="1100"/>
              <a:buFont typeface="Arial"/>
              <a:buNone/>
            </a:pPr>
            <a:r>
              <a:rPr lang="en-GB" sz="1300"/>
              <a:t>Will your mask have a human or animal face? You can decide what the facial features of your mask represent (the shape of the eyes, mouth, nose, forehead, chin). Either using the positive examples we have learnt today - peace, patience, strength, wisdom, alertness, determination. Maybe you could use our school values? How could your mask’s features show aspiration, resilience, joy, or empathy?  If you add patterns to your mask what might they represent? Annotate your drawings with some notes. </a:t>
            </a:r>
            <a:endParaRPr sz="1300"/>
          </a:p>
          <a:p>
            <a:pPr indent="0" lvl="0" marL="0" rtl="0" algn="ctr">
              <a:spcBef>
                <a:spcPts val="600"/>
              </a:spcBef>
              <a:spcAft>
                <a:spcPts val="0"/>
              </a:spcAft>
              <a:buNone/>
            </a:pPr>
            <a:r>
              <a:t/>
            </a:r>
            <a:endParaRPr/>
          </a:p>
        </p:txBody>
      </p:sp>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